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3.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5"/>
  </p:notesMasterIdLst>
  <p:sldIdLst>
    <p:sldId id="436" r:id="rId2"/>
    <p:sldId id="437" r:id="rId3"/>
    <p:sldId id="438" r:id="rId4"/>
    <p:sldId id="439" r:id="rId5"/>
    <p:sldId id="440" r:id="rId6"/>
    <p:sldId id="441" r:id="rId7"/>
    <p:sldId id="442" r:id="rId8"/>
    <p:sldId id="443" r:id="rId9"/>
    <p:sldId id="444" r:id="rId10"/>
    <p:sldId id="445" r:id="rId11"/>
    <p:sldId id="446" r:id="rId12"/>
    <p:sldId id="447" r:id="rId13"/>
    <p:sldId id="448" r:id="rId1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59">
          <p15:clr>
            <a:srgbClr val="A4A3A4"/>
          </p15:clr>
        </p15:guide>
        <p15:guide id="2" pos="3839">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幸全" initials="幸全" lastIdx="1" clrIdx="0"/>
  <p:cmAuthor id="2" name="作者"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DCDCDC"/>
    <a:srgbClr val="F0F0F0"/>
    <a:srgbClr val="E6E6E6"/>
    <a:srgbClr val="C8C8C8"/>
    <a:srgbClr val="FAFAFA"/>
    <a:srgbClr val="BEBE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78" autoAdjust="0"/>
    <p:restoredTop sz="94660"/>
  </p:normalViewPr>
  <p:slideViewPr>
    <p:cSldViewPr snapToGrid="0">
      <p:cViewPr varScale="1">
        <p:scale>
          <a:sx n="64" d="100"/>
          <a:sy n="64" d="100"/>
        </p:scale>
        <p:origin x="724" y="40"/>
      </p:cViewPr>
      <p:guideLst>
        <p:guide orient="horz" pos="2159"/>
        <p:guide pos="3839"/>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commentAuthors" Target="commentAuthors.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2024/3/13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extLst>
      <p:ext uri="{BB962C8B-B14F-4D97-AF65-F5344CB8AC3E}">
        <p14:creationId xmlns:p14="http://schemas.microsoft.com/office/powerpoint/2010/main" val="8434223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5" name="矩形 4"/>
          <p:cNvSpPr/>
          <p:nvPr userDrawn="1"/>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4" name="矩形 3"/>
          <p:cNvSpPr/>
          <p:nvPr userDrawn="1"/>
        </p:nvSpPr>
        <p:spPr>
          <a:xfrm>
            <a:off x="0" y="0"/>
            <a:ext cx="12192000" cy="6858000"/>
          </a:xfrm>
          <a:prstGeom prst="rect">
            <a:avLst/>
          </a:prstGeom>
          <a:blipFill dpi="0" rotWithShape="1">
            <a:blip r:embed="rId2">
              <a:alphaModFix amt="5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284" name="图片 283"/>
          <p:cNvPicPr>
            <a:picLocks noChangeAspect="1"/>
          </p:cNvPicPr>
          <p:nvPr userDrawn="1"/>
        </p:nvPicPr>
        <p:blipFill rotWithShape="1">
          <a:blip r:embed="rId3"/>
          <a:srcRect l="3358" r="9963"/>
          <a:stretch>
            <a:fillRect/>
          </a:stretch>
        </p:blipFill>
        <p:spPr>
          <a:xfrm>
            <a:off x="-1" y="0"/>
            <a:ext cx="12192001" cy="6857999"/>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wipe/>
      </p:transition>
    </mc:Choice>
    <mc:Fallback xmlns="">
      <p:transition spd="slow">
        <p:wip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1" y="2130427"/>
            <a:ext cx="10363200" cy="1470026"/>
          </a:xfrm>
          <a:prstGeom prst="rect">
            <a:avLst/>
          </a:prstGeom>
        </p:spPr>
        <p:txBody>
          <a:bodyPr/>
          <a:lstStyle/>
          <a:p>
            <a:r>
              <a:rPr lang="zh-CN" altLang="en-US"/>
              <a:t>单击此处编辑母版标题样式</a:t>
            </a:r>
          </a:p>
        </p:txBody>
      </p:sp>
      <p:sp>
        <p:nvSpPr>
          <p:cNvPr id="3" name="副标题 2"/>
          <p:cNvSpPr>
            <a:spLocks noGrp="1"/>
          </p:cNvSpPr>
          <p:nvPr>
            <p:ph type="subTitle" idx="1"/>
          </p:nvPr>
        </p:nvSpPr>
        <p:spPr>
          <a:xfrm>
            <a:off x="1828801" y="3886200"/>
            <a:ext cx="8534400" cy="1752600"/>
          </a:xfrm>
          <a:prstGeom prst="rect">
            <a:avLst/>
          </a:prstGeom>
        </p:spPr>
        <p:txBody>
          <a:bodyPr/>
          <a:lstStyle>
            <a:lvl1pPr marL="0" indent="0" algn="ctr">
              <a:buNone/>
              <a:defRPr>
                <a:solidFill>
                  <a:schemeClr val="tx1">
                    <a:tint val="75000"/>
                  </a:schemeClr>
                </a:solidFill>
              </a:defRPr>
            </a:lvl1pPr>
            <a:lvl2pPr marL="609600" indent="0" algn="ctr">
              <a:buNone/>
              <a:defRPr>
                <a:solidFill>
                  <a:schemeClr val="tx1">
                    <a:tint val="75000"/>
                  </a:schemeClr>
                </a:solidFill>
              </a:defRPr>
            </a:lvl2pPr>
            <a:lvl3pPr marL="1218565" indent="0" algn="ctr">
              <a:buNone/>
              <a:defRPr>
                <a:solidFill>
                  <a:schemeClr val="tx1">
                    <a:tint val="75000"/>
                  </a:schemeClr>
                </a:solidFill>
              </a:defRPr>
            </a:lvl3pPr>
            <a:lvl4pPr marL="1828165" indent="0" algn="ctr">
              <a:buNone/>
              <a:defRPr>
                <a:solidFill>
                  <a:schemeClr val="tx1">
                    <a:tint val="75000"/>
                  </a:schemeClr>
                </a:solidFill>
              </a:defRPr>
            </a:lvl4pPr>
            <a:lvl5pPr marL="2437130" indent="0" algn="ctr">
              <a:buNone/>
              <a:defRPr>
                <a:solidFill>
                  <a:schemeClr val="tx1">
                    <a:tint val="75000"/>
                  </a:schemeClr>
                </a:solidFill>
              </a:defRPr>
            </a:lvl5pPr>
            <a:lvl6pPr marL="3046730" indent="0" algn="ctr">
              <a:buNone/>
              <a:defRPr>
                <a:solidFill>
                  <a:schemeClr val="tx1">
                    <a:tint val="75000"/>
                  </a:schemeClr>
                </a:solidFill>
              </a:defRPr>
            </a:lvl6pPr>
            <a:lvl7pPr marL="3655695" indent="0" algn="ctr">
              <a:buNone/>
              <a:defRPr>
                <a:solidFill>
                  <a:schemeClr val="tx1">
                    <a:tint val="75000"/>
                  </a:schemeClr>
                </a:solidFill>
              </a:defRPr>
            </a:lvl7pPr>
            <a:lvl8pPr marL="4265295" indent="0" algn="ctr">
              <a:buNone/>
              <a:defRPr>
                <a:solidFill>
                  <a:schemeClr val="tx1">
                    <a:tint val="75000"/>
                  </a:schemeClr>
                </a:solidFill>
              </a:defRPr>
            </a:lvl8pPr>
            <a:lvl9pPr marL="487426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a:xfrm>
            <a:off x="609677" y="6356746"/>
            <a:ext cx="2845151" cy="365780"/>
          </a:xfrm>
          <a:prstGeom prst="rect">
            <a:avLst/>
          </a:prstGeom>
        </p:spPr>
        <p:txBody>
          <a:bodyPr/>
          <a:lstStyle>
            <a:lvl1pPr>
              <a:defRPr/>
            </a:lvl1pPr>
          </a:lstStyle>
          <a:p>
            <a:pPr>
              <a:defRPr/>
            </a:pPr>
            <a:fld id="{8B4E67A1-5C53-42BD-AB2C-709FEF61F269}" type="datetimeFigureOut">
              <a:rPr lang="zh-CN" altLang="en-US"/>
              <a:t>2024/3/13</a:t>
            </a:fld>
            <a:endParaRPr lang="zh-CN" altLang="en-US"/>
          </a:p>
        </p:txBody>
      </p:sp>
      <p:sp>
        <p:nvSpPr>
          <p:cNvPr id="5" name="页脚占位符 4"/>
          <p:cNvSpPr>
            <a:spLocks noGrp="1"/>
          </p:cNvSpPr>
          <p:nvPr>
            <p:ph type="ftr" sz="quarter" idx="11"/>
          </p:nvPr>
        </p:nvSpPr>
        <p:spPr>
          <a:xfrm>
            <a:off x="4165363" y="6356746"/>
            <a:ext cx="3861276" cy="365780"/>
          </a:xfrm>
          <a:prstGeom prst="rect">
            <a:avLst/>
          </a:prstGeom>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a:xfrm>
            <a:off x="8737174" y="6356746"/>
            <a:ext cx="2845151" cy="365780"/>
          </a:xfrm>
          <a:prstGeom prst="rect">
            <a:avLst/>
          </a:prstGeom>
        </p:spPr>
        <p:txBody>
          <a:bodyPr/>
          <a:lstStyle>
            <a:lvl1pPr>
              <a:defRPr/>
            </a:lvl1pPr>
          </a:lstStyle>
          <a:p>
            <a:fld id="{5A80EFF5-4C64-44AF-903C-4654B01C43E2}" type="slidenum">
              <a:rPr lang="zh-CN" altLang="en-US"/>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wipe/>
      </p:transition>
    </mc:Choice>
    <mc:Fallback xmlns="">
      <p:transition spd="slow">
        <p:wip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cstate="print">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a:xfrm>
            <a:off x="0" y="0"/>
            <a:ext cx="12192000" cy="68580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wipe/>
      </p:transition>
    </mc:Choice>
    <mc:Fallback xmlns="">
      <p:transition spd="slow">
        <p:wip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pic>
        <p:nvPicPr>
          <p:cNvPr id="9" name="图片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图片 4"/>
          <p:cNvPicPr>
            <a:picLocks noChangeAspect="1"/>
          </p:cNvPicPr>
          <p:nvPr userDrawn="1"/>
        </p:nvPicPr>
        <p:blipFill>
          <a:blip r:embed="rId3"/>
          <a:srcRect l="30226" t="54124"/>
          <a:stretch>
            <a:fillRect/>
          </a:stretch>
        </p:blipFill>
        <p:spPr>
          <a:xfrm>
            <a:off x="0" y="0"/>
            <a:ext cx="1305921" cy="858638"/>
          </a:xfrm>
          <a:custGeom>
            <a:avLst/>
            <a:gdLst>
              <a:gd name="connsiteX0" fmla="*/ 0 w 1305921"/>
              <a:gd name="connsiteY0" fmla="*/ 0 h 858638"/>
              <a:gd name="connsiteX1" fmla="*/ 1305921 w 1305921"/>
              <a:gd name="connsiteY1" fmla="*/ 0 h 858638"/>
              <a:gd name="connsiteX2" fmla="*/ 1305921 w 1305921"/>
              <a:gd name="connsiteY2" fmla="*/ 858638 h 858638"/>
              <a:gd name="connsiteX3" fmla="*/ 0 w 1305921"/>
              <a:gd name="connsiteY3" fmla="*/ 858638 h 858638"/>
            </a:gdLst>
            <a:ahLst/>
            <a:cxnLst>
              <a:cxn ang="0">
                <a:pos x="connsiteX0" y="connsiteY0"/>
              </a:cxn>
              <a:cxn ang="0">
                <a:pos x="connsiteX1" y="connsiteY1"/>
              </a:cxn>
              <a:cxn ang="0">
                <a:pos x="connsiteX2" y="connsiteY2"/>
              </a:cxn>
              <a:cxn ang="0">
                <a:pos x="connsiteX3" y="connsiteY3"/>
              </a:cxn>
            </a:cxnLst>
            <a:rect l="l" t="t" r="r" b="b"/>
            <a:pathLst>
              <a:path w="1305921" h="858638">
                <a:moveTo>
                  <a:pt x="0" y="0"/>
                </a:moveTo>
                <a:lnTo>
                  <a:pt x="1305921" y="0"/>
                </a:lnTo>
                <a:lnTo>
                  <a:pt x="1305921" y="858638"/>
                </a:lnTo>
                <a:lnTo>
                  <a:pt x="0" y="858638"/>
                </a:lnTo>
                <a:close/>
              </a:path>
            </a:pathLst>
          </a:custGeom>
        </p:spPr>
      </p:pic>
      <p:pic>
        <p:nvPicPr>
          <p:cNvPr id="6" name="图片 5"/>
          <p:cNvPicPr>
            <a:picLocks noChangeAspect="1"/>
          </p:cNvPicPr>
          <p:nvPr userDrawn="1"/>
        </p:nvPicPr>
        <p:blipFill>
          <a:blip r:embed="rId4"/>
          <a:srcRect t="62945"/>
          <a:stretch>
            <a:fillRect/>
          </a:stretch>
        </p:blipFill>
        <p:spPr>
          <a:xfrm>
            <a:off x="5120000" y="0"/>
            <a:ext cx="2322777" cy="862954"/>
          </a:xfrm>
          <a:custGeom>
            <a:avLst/>
            <a:gdLst>
              <a:gd name="connsiteX0" fmla="*/ 0 w 2322777"/>
              <a:gd name="connsiteY0" fmla="*/ 0 h 862954"/>
              <a:gd name="connsiteX1" fmla="*/ 2322777 w 2322777"/>
              <a:gd name="connsiteY1" fmla="*/ 0 h 862954"/>
              <a:gd name="connsiteX2" fmla="*/ 2322777 w 2322777"/>
              <a:gd name="connsiteY2" fmla="*/ 862954 h 862954"/>
              <a:gd name="connsiteX3" fmla="*/ 0 w 2322777"/>
              <a:gd name="connsiteY3" fmla="*/ 862954 h 862954"/>
            </a:gdLst>
            <a:ahLst/>
            <a:cxnLst>
              <a:cxn ang="0">
                <a:pos x="connsiteX0" y="connsiteY0"/>
              </a:cxn>
              <a:cxn ang="0">
                <a:pos x="connsiteX1" y="connsiteY1"/>
              </a:cxn>
              <a:cxn ang="0">
                <a:pos x="connsiteX2" y="connsiteY2"/>
              </a:cxn>
              <a:cxn ang="0">
                <a:pos x="connsiteX3" y="connsiteY3"/>
              </a:cxn>
            </a:cxnLst>
            <a:rect l="l" t="t" r="r" b="b"/>
            <a:pathLst>
              <a:path w="2322777" h="862954">
                <a:moveTo>
                  <a:pt x="0" y="0"/>
                </a:moveTo>
                <a:lnTo>
                  <a:pt x="2322777" y="0"/>
                </a:lnTo>
                <a:lnTo>
                  <a:pt x="2322777" y="862954"/>
                </a:lnTo>
                <a:lnTo>
                  <a:pt x="0" y="862954"/>
                </a:lnTo>
                <a:close/>
              </a:path>
            </a:pathLst>
          </a:custGeom>
        </p:spPr>
      </p:pic>
      <p:pic>
        <p:nvPicPr>
          <p:cNvPr id="10" name="图片 9"/>
          <p:cNvPicPr>
            <a:picLocks noChangeAspect="1"/>
          </p:cNvPicPr>
          <p:nvPr userDrawn="1"/>
        </p:nvPicPr>
        <p:blipFill>
          <a:blip r:embed="rId4"/>
          <a:srcRect t="62945"/>
          <a:stretch>
            <a:fillRect/>
          </a:stretch>
        </p:blipFill>
        <p:spPr>
          <a:xfrm rot="10800000">
            <a:off x="9965586" y="5995046"/>
            <a:ext cx="2322777" cy="862954"/>
          </a:xfrm>
          <a:custGeom>
            <a:avLst/>
            <a:gdLst>
              <a:gd name="connsiteX0" fmla="*/ 0 w 2322777"/>
              <a:gd name="connsiteY0" fmla="*/ 0 h 862954"/>
              <a:gd name="connsiteX1" fmla="*/ 2322777 w 2322777"/>
              <a:gd name="connsiteY1" fmla="*/ 0 h 862954"/>
              <a:gd name="connsiteX2" fmla="*/ 2322777 w 2322777"/>
              <a:gd name="connsiteY2" fmla="*/ 862954 h 862954"/>
              <a:gd name="connsiteX3" fmla="*/ 0 w 2322777"/>
              <a:gd name="connsiteY3" fmla="*/ 862954 h 862954"/>
            </a:gdLst>
            <a:ahLst/>
            <a:cxnLst>
              <a:cxn ang="0">
                <a:pos x="connsiteX0" y="connsiteY0"/>
              </a:cxn>
              <a:cxn ang="0">
                <a:pos x="connsiteX1" y="connsiteY1"/>
              </a:cxn>
              <a:cxn ang="0">
                <a:pos x="connsiteX2" y="connsiteY2"/>
              </a:cxn>
              <a:cxn ang="0">
                <a:pos x="connsiteX3" y="connsiteY3"/>
              </a:cxn>
            </a:cxnLst>
            <a:rect l="l" t="t" r="r" b="b"/>
            <a:pathLst>
              <a:path w="2322777" h="862954">
                <a:moveTo>
                  <a:pt x="0" y="0"/>
                </a:moveTo>
                <a:lnTo>
                  <a:pt x="2322777" y="0"/>
                </a:lnTo>
                <a:lnTo>
                  <a:pt x="2322777" y="862954"/>
                </a:lnTo>
                <a:lnTo>
                  <a:pt x="0" y="862954"/>
                </a:lnTo>
                <a:close/>
              </a:path>
            </a:pathLst>
          </a:custGeom>
        </p:spPr>
      </p:pic>
    </p:spTree>
  </p:cSld>
  <p:clrMapOvr>
    <a:masterClrMapping/>
  </p:clrMapOvr>
  <mc:AlternateContent xmlns:mc="http://schemas.openxmlformats.org/markup-compatibility/2006" xmlns:p14="http://schemas.microsoft.com/office/powerpoint/2010/main">
    <mc:Choice Requires="p14">
      <p:transition spd="slow">
        <p:wipe/>
      </p:transition>
    </mc:Choice>
    <mc:Fallback xmlns="">
      <p:transition spd="slow">
        <p:wip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7_自定义版式">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燕尾形 12"/>
          <p:cNvSpPr/>
          <p:nvPr userDrawn="1"/>
        </p:nvSpPr>
        <p:spPr>
          <a:xfrm>
            <a:off x="11566157" y="3170221"/>
            <a:ext cx="315035" cy="517558"/>
          </a:xfrm>
          <a:prstGeom prst="chevron">
            <a:avLst>
              <a:gd name="adj" fmla="val 92744"/>
            </a:avLst>
          </a:prstGeom>
          <a:solidFill>
            <a:schemeClr val="bg1"/>
          </a:solidFill>
          <a:ln w="9525">
            <a:gradFill>
              <a:gsLst>
                <a:gs pos="0">
                  <a:schemeClr val="accent1">
                    <a:lumMod val="5000"/>
                    <a:lumOff val="95000"/>
                  </a:schemeClr>
                </a:gs>
                <a:gs pos="38000">
                  <a:srgbClr val="61D6FE">
                    <a:alpha val="73000"/>
                  </a:srgbClr>
                </a:gs>
                <a:gs pos="83000">
                  <a:srgbClr val="61D6FE"/>
                </a:gs>
                <a:gs pos="100000">
                  <a:schemeClr val="bg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tx1"/>
              </a:solidFill>
            </a:endParaRPr>
          </a:p>
        </p:txBody>
      </p:sp>
      <p:cxnSp>
        <p:nvCxnSpPr>
          <p:cNvPr id="17" name="直接连接符 16"/>
          <p:cNvCxnSpPr/>
          <p:nvPr userDrawn="1"/>
        </p:nvCxnSpPr>
        <p:spPr>
          <a:xfrm>
            <a:off x="0" y="935079"/>
            <a:ext cx="12107537" cy="23388"/>
          </a:xfrm>
          <a:prstGeom prst="line">
            <a:avLst/>
          </a:prstGeom>
          <a:ln w="12700">
            <a:gradFill flip="none" rotWithShape="1">
              <a:gsLst>
                <a:gs pos="59000">
                  <a:schemeClr val="bg1">
                    <a:alpha val="21000"/>
                  </a:schemeClr>
                </a:gs>
                <a:gs pos="100000">
                  <a:schemeClr val="bg1">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nvGrpSpPr>
          <p:cNvPr id="18" name="组合 17"/>
          <p:cNvGrpSpPr/>
          <p:nvPr userDrawn="1"/>
        </p:nvGrpSpPr>
        <p:grpSpPr>
          <a:xfrm flipH="1">
            <a:off x="0" y="780260"/>
            <a:ext cx="5724000" cy="78378"/>
            <a:chOff x="6911145" y="6507480"/>
            <a:chExt cx="4984946" cy="78378"/>
          </a:xfrm>
        </p:grpSpPr>
        <p:sp>
          <p:nvSpPr>
            <p:cNvPr id="19" name="任意多边形 18"/>
            <p:cNvSpPr/>
            <p:nvPr/>
          </p:nvSpPr>
          <p:spPr>
            <a:xfrm flipH="1" flipV="1">
              <a:off x="10182596" y="6507480"/>
              <a:ext cx="1713495" cy="78378"/>
            </a:xfrm>
            <a:custGeom>
              <a:avLst/>
              <a:gdLst>
                <a:gd name="connsiteX0" fmla="*/ 1585578 w 1713495"/>
                <a:gd name="connsiteY0" fmla="*/ 78378 h 78378"/>
                <a:gd name="connsiteX1" fmla="*/ 0 w 1713495"/>
                <a:gd name="connsiteY1" fmla="*/ 78378 h 78378"/>
                <a:gd name="connsiteX2" fmla="*/ 0 w 1713495"/>
                <a:gd name="connsiteY2" fmla="*/ 0 h 78378"/>
                <a:gd name="connsiteX3" fmla="*/ 1713495 w 1713495"/>
                <a:gd name="connsiteY3" fmla="*/ 0 h 78378"/>
              </a:gdLst>
              <a:ahLst/>
              <a:cxnLst>
                <a:cxn ang="0">
                  <a:pos x="connsiteX0" y="connsiteY0"/>
                </a:cxn>
                <a:cxn ang="0">
                  <a:pos x="connsiteX1" y="connsiteY1"/>
                </a:cxn>
                <a:cxn ang="0">
                  <a:pos x="connsiteX2" y="connsiteY2"/>
                </a:cxn>
                <a:cxn ang="0">
                  <a:pos x="connsiteX3" y="connsiteY3"/>
                </a:cxn>
              </a:cxnLst>
              <a:rect l="l" t="t" r="r" b="b"/>
              <a:pathLst>
                <a:path w="1713495" h="78378">
                  <a:moveTo>
                    <a:pt x="1585578" y="78378"/>
                  </a:moveTo>
                  <a:lnTo>
                    <a:pt x="0" y="78378"/>
                  </a:lnTo>
                  <a:lnTo>
                    <a:pt x="0" y="0"/>
                  </a:lnTo>
                  <a:lnTo>
                    <a:pt x="1713495" y="0"/>
                  </a:lnTo>
                  <a:close/>
                </a:path>
              </a:pathLst>
            </a:custGeom>
            <a:solidFill>
              <a:srgbClr val="61D6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latin typeface="印品黑体" panose="00000500000000000000" pitchFamily="2" charset="-122"/>
                <a:ea typeface="印品黑体" panose="00000500000000000000" pitchFamily="2" charset="-122"/>
              </a:endParaRPr>
            </a:p>
          </p:txBody>
        </p:sp>
        <p:sp>
          <p:nvSpPr>
            <p:cNvPr id="20" name="平行四边形 19"/>
            <p:cNvSpPr/>
            <p:nvPr/>
          </p:nvSpPr>
          <p:spPr>
            <a:xfrm flipH="1" flipV="1">
              <a:off x="8909105" y="6507480"/>
              <a:ext cx="1296000" cy="78378"/>
            </a:xfrm>
            <a:prstGeom prst="parallelogram">
              <a:avLst>
                <a:gd name="adj" fmla="val 163205"/>
              </a:avLst>
            </a:prstGeom>
            <a:solidFill>
              <a:srgbClr val="61D6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latin typeface="印品黑体" panose="00000500000000000000" pitchFamily="2" charset="-122"/>
                <a:ea typeface="印品黑体" panose="00000500000000000000" pitchFamily="2" charset="-122"/>
              </a:endParaRPr>
            </a:p>
          </p:txBody>
        </p:sp>
        <p:sp>
          <p:nvSpPr>
            <p:cNvPr id="21" name="平行四边形 20"/>
            <p:cNvSpPr/>
            <p:nvPr/>
          </p:nvSpPr>
          <p:spPr>
            <a:xfrm flipH="1" flipV="1">
              <a:off x="8031615" y="6507480"/>
              <a:ext cx="900000" cy="78378"/>
            </a:xfrm>
            <a:prstGeom prst="parallelogram">
              <a:avLst>
                <a:gd name="adj" fmla="val 163205"/>
              </a:avLst>
            </a:prstGeom>
            <a:solidFill>
              <a:srgbClr val="61D6FE">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latin typeface="印品黑体" panose="00000500000000000000" pitchFamily="2" charset="-122"/>
                <a:ea typeface="印品黑体" panose="00000500000000000000" pitchFamily="2" charset="-122"/>
              </a:endParaRPr>
            </a:p>
          </p:txBody>
        </p:sp>
        <p:sp>
          <p:nvSpPr>
            <p:cNvPr id="22" name="平行四边形 21"/>
            <p:cNvSpPr/>
            <p:nvPr/>
          </p:nvSpPr>
          <p:spPr>
            <a:xfrm flipH="1" flipV="1">
              <a:off x="7658125" y="6507480"/>
              <a:ext cx="396000" cy="78378"/>
            </a:xfrm>
            <a:prstGeom prst="parallelogram">
              <a:avLst>
                <a:gd name="adj" fmla="val 163205"/>
              </a:avLst>
            </a:prstGeom>
            <a:solidFill>
              <a:srgbClr val="61D6FE">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latin typeface="印品黑体" panose="00000500000000000000" pitchFamily="2" charset="-122"/>
                <a:ea typeface="印品黑体" panose="00000500000000000000" pitchFamily="2" charset="-122"/>
              </a:endParaRPr>
            </a:p>
          </p:txBody>
        </p:sp>
        <p:sp>
          <p:nvSpPr>
            <p:cNvPr id="23" name="平行四边形 22"/>
            <p:cNvSpPr/>
            <p:nvPr/>
          </p:nvSpPr>
          <p:spPr>
            <a:xfrm flipH="1" flipV="1">
              <a:off x="7284635" y="6507480"/>
              <a:ext cx="396000" cy="78378"/>
            </a:xfrm>
            <a:prstGeom prst="parallelogram">
              <a:avLst>
                <a:gd name="adj" fmla="val 163205"/>
              </a:avLst>
            </a:prstGeom>
            <a:solidFill>
              <a:srgbClr val="61D6FE">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latin typeface="印品黑体" panose="00000500000000000000" pitchFamily="2" charset="-122"/>
                <a:ea typeface="印品黑体" panose="00000500000000000000" pitchFamily="2" charset="-122"/>
              </a:endParaRPr>
            </a:p>
          </p:txBody>
        </p:sp>
        <p:sp>
          <p:nvSpPr>
            <p:cNvPr id="24" name="平行四边形 23"/>
            <p:cNvSpPr/>
            <p:nvPr/>
          </p:nvSpPr>
          <p:spPr>
            <a:xfrm flipH="1" flipV="1">
              <a:off x="6911145" y="6507480"/>
              <a:ext cx="396000" cy="78378"/>
            </a:xfrm>
            <a:prstGeom prst="parallelogram">
              <a:avLst>
                <a:gd name="adj" fmla="val 163205"/>
              </a:avLst>
            </a:prstGeom>
            <a:solidFill>
              <a:srgbClr val="61D6FE">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latin typeface="印品黑体" panose="00000500000000000000" pitchFamily="2" charset="-122"/>
                <a:ea typeface="印品黑体" panose="00000500000000000000" pitchFamily="2" charset="-122"/>
              </a:endParaRPr>
            </a:p>
          </p:txBody>
        </p:sp>
      </p:grpSp>
      <p:sp>
        <p:nvSpPr>
          <p:cNvPr id="25" name="文本框 24"/>
          <p:cNvSpPr txBox="1"/>
          <p:nvPr userDrawn="1"/>
        </p:nvSpPr>
        <p:spPr>
          <a:xfrm>
            <a:off x="215842" y="179921"/>
            <a:ext cx="2029838"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b="1" kern="1200" dirty="0">
                <a:gradFill>
                  <a:gsLst>
                    <a:gs pos="0">
                      <a:schemeClr val="accent1">
                        <a:lumMod val="5000"/>
                        <a:lumOff val="95000"/>
                      </a:schemeClr>
                    </a:gs>
                    <a:gs pos="100000">
                      <a:srgbClr val="61D6FE"/>
                    </a:gs>
                    <a:gs pos="100000">
                      <a:schemeClr val="accent1">
                        <a:lumMod val="30000"/>
                        <a:lumOff val="70000"/>
                      </a:schemeClr>
                    </a:gs>
                  </a:gsLst>
                  <a:lin ang="5400000" scaled="1"/>
                </a:gradFill>
                <a:latin typeface="微软雅黑" panose="020B0503020204020204" pitchFamily="34" charset="-122"/>
                <a:ea typeface="微软雅黑" panose="020B0503020204020204" pitchFamily="34" charset="-122"/>
                <a:cs typeface="+mn-cs"/>
                <a:sym typeface="Arial" panose="020B0604020202020204" pitchFamily="34" charset="0"/>
              </a:rPr>
              <a:t>矢量化运算</a:t>
            </a:r>
          </a:p>
        </p:txBody>
      </p:sp>
      <p:pic>
        <p:nvPicPr>
          <p:cNvPr id="26" name="图片 25"/>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a:xfrm>
            <a:off x="11128595" y="203791"/>
            <a:ext cx="875125" cy="742982"/>
          </a:xfrm>
          <a:prstGeom prst="rect">
            <a:avLst/>
          </a:prstGeom>
          <a:noFill/>
          <a:ln>
            <a:noFill/>
          </a:ln>
        </p:spPr>
      </p:pic>
      <p:sp>
        <p:nvSpPr>
          <p:cNvPr id="27" name="燕尾形 12"/>
          <p:cNvSpPr/>
          <p:nvPr userDrawn="1"/>
        </p:nvSpPr>
        <p:spPr>
          <a:xfrm flipH="1">
            <a:off x="327116" y="3170221"/>
            <a:ext cx="315035" cy="517558"/>
          </a:xfrm>
          <a:prstGeom prst="chevron">
            <a:avLst>
              <a:gd name="adj" fmla="val 92744"/>
            </a:avLst>
          </a:prstGeom>
          <a:solidFill>
            <a:schemeClr val="bg1"/>
          </a:solidFill>
          <a:ln w="9525">
            <a:gradFill>
              <a:gsLst>
                <a:gs pos="0">
                  <a:schemeClr val="accent1">
                    <a:lumMod val="5000"/>
                    <a:lumOff val="95000"/>
                  </a:schemeClr>
                </a:gs>
                <a:gs pos="38000">
                  <a:srgbClr val="61D6FE">
                    <a:alpha val="73000"/>
                  </a:srgbClr>
                </a:gs>
                <a:gs pos="83000">
                  <a:srgbClr val="61D6FE"/>
                </a:gs>
                <a:gs pos="100000">
                  <a:schemeClr val="bg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tx1"/>
              </a:solidFill>
            </a:endParaRPr>
          </a:p>
        </p:txBody>
      </p:sp>
    </p:spTree>
  </p:cSld>
  <p:clrMapOvr>
    <a:masterClrMapping/>
  </p:clrMapOvr>
  <mc:AlternateContent xmlns:mc="http://schemas.openxmlformats.org/markup-compatibility/2006" xmlns:p14="http://schemas.microsoft.com/office/powerpoint/2010/main">
    <mc:Choice Requires="p14">
      <p:transition spd="slow">
        <p:wipe/>
      </p:transition>
    </mc:Choice>
    <mc:Fallback xmlns="">
      <p:transition spd="slow">
        <p:wip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cxnSp>
        <p:nvCxnSpPr>
          <p:cNvPr id="11" name="直接连接符 10"/>
          <p:cNvCxnSpPr/>
          <p:nvPr userDrawn="1"/>
        </p:nvCxnSpPr>
        <p:spPr>
          <a:xfrm>
            <a:off x="0" y="935079"/>
            <a:ext cx="12107537" cy="23388"/>
          </a:xfrm>
          <a:prstGeom prst="line">
            <a:avLst/>
          </a:prstGeom>
          <a:ln w="12700">
            <a:gradFill flip="none" rotWithShape="1">
              <a:gsLst>
                <a:gs pos="59000">
                  <a:schemeClr val="bg1">
                    <a:alpha val="21000"/>
                  </a:schemeClr>
                </a:gs>
                <a:gs pos="100000">
                  <a:schemeClr val="bg1">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nvGrpSpPr>
          <p:cNvPr id="12" name="组合 11"/>
          <p:cNvGrpSpPr/>
          <p:nvPr userDrawn="1"/>
        </p:nvGrpSpPr>
        <p:grpSpPr>
          <a:xfrm flipH="1">
            <a:off x="0" y="780260"/>
            <a:ext cx="5724000" cy="78378"/>
            <a:chOff x="6911145" y="6507480"/>
            <a:chExt cx="4984946" cy="78378"/>
          </a:xfrm>
        </p:grpSpPr>
        <p:sp>
          <p:nvSpPr>
            <p:cNvPr id="13" name="任意多边形 12"/>
            <p:cNvSpPr/>
            <p:nvPr/>
          </p:nvSpPr>
          <p:spPr>
            <a:xfrm flipH="1" flipV="1">
              <a:off x="10182596" y="6507480"/>
              <a:ext cx="1713495" cy="78378"/>
            </a:xfrm>
            <a:custGeom>
              <a:avLst/>
              <a:gdLst>
                <a:gd name="connsiteX0" fmla="*/ 1585578 w 1713495"/>
                <a:gd name="connsiteY0" fmla="*/ 78378 h 78378"/>
                <a:gd name="connsiteX1" fmla="*/ 0 w 1713495"/>
                <a:gd name="connsiteY1" fmla="*/ 78378 h 78378"/>
                <a:gd name="connsiteX2" fmla="*/ 0 w 1713495"/>
                <a:gd name="connsiteY2" fmla="*/ 0 h 78378"/>
                <a:gd name="connsiteX3" fmla="*/ 1713495 w 1713495"/>
                <a:gd name="connsiteY3" fmla="*/ 0 h 78378"/>
              </a:gdLst>
              <a:ahLst/>
              <a:cxnLst>
                <a:cxn ang="0">
                  <a:pos x="connsiteX0" y="connsiteY0"/>
                </a:cxn>
                <a:cxn ang="0">
                  <a:pos x="connsiteX1" y="connsiteY1"/>
                </a:cxn>
                <a:cxn ang="0">
                  <a:pos x="connsiteX2" y="connsiteY2"/>
                </a:cxn>
                <a:cxn ang="0">
                  <a:pos x="connsiteX3" y="connsiteY3"/>
                </a:cxn>
              </a:cxnLst>
              <a:rect l="l" t="t" r="r" b="b"/>
              <a:pathLst>
                <a:path w="1713495" h="78378">
                  <a:moveTo>
                    <a:pt x="1585578" y="78378"/>
                  </a:moveTo>
                  <a:lnTo>
                    <a:pt x="0" y="78378"/>
                  </a:lnTo>
                  <a:lnTo>
                    <a:pt x="0" y="0"/>
                  </a:lnTo>
                  <a:lnTo>
                    <a:pt x="1713495" y="0"/>
                  </a:lnTo>
                  <a:close/>
                </a:path>
              </a:pathLst>
            </a:custGeom>
            <a:solidFill>
              <a:srgbClr val="61D6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latin typeface="印品黑体" panose="00000500000000000000" pitchFamily="2" charset="-122"/>
                <a:ea typeface="印品黑体" panose="00000500000000000000" pitchFamily="2" charset="-122"/>
              </a:endParaRPr>
            </a:p>
          </p:txBody>
        </p:sp>
        <p:sp>
          <p:nvSpPr>
            <p:cNvPr id="20" name="平行四边形 19"/>
            <p:cNvSpPr/>
            <p:nvPr/>
          </p:nvSpPr>
          <p:spPr>
            <a:xfrm flipH="1" flipV="1">
              <a:off x="8909105" y="6507480"/>
              <a:ext cx="1296000" cy="78378"/>
            </a:xfrm>
            <a:prstGeom prst="parallelogram">
              <a:avLst>
                <a:gd name="adj" fmla="val 163205"/>
              </a:avLst>
            </a:prstGeom>
            <a:solidFill>
              <a:srgbClr val="61D6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latin typeface="印品黑体" panose="00000500000000000000" pitchFamily="2" charset="-122"/>
                <a:ea typeface="印品黑体" panose="00000500000000000000" pitchFamily="2" charset="-122"/>
              </a:endParaRPr>
            </a:p>
          </p:txBody>
        </p:sp>
        <p:sp>
          <p:nvSpPr>
            <p:cNvPr id="21" name="平行四边形 20"/>
            <p:cNvSpPr/>
            <p:nvPr/>
          </p:nvSpPr>
          <p:spPr>
            <a:xfrm flipH="1" flipV="1">
              <a:off x="8031615" y="6507480"/>
              <a:ext cx="900000" cy="78378"/>
            </a:xfrm>
            <a:prstGeom prst="parallelogram">
              <a:avLst>
                <a:gd name="adj" fmla="val 163205"/>
              </a:avLst>
            </a:prstGeom>
            <a:solidFill>
              <a:srgbClr val="61D6FE">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latin typeface="印品黑体" panose="00000500000000000000" pitchFamily="2" charset="-122"/>
                <a:ea typeface="印品黑体" panose="00000500000000000000" pitchFamily="2" charset="-122"/>
              </a:endParaRPr>
            </a:p>
          </p:txBody>
        </p:sp>
        <p:sp>
          <p:nvSpPr>
            <p:cNvPr id="22" name="平行四边形 21"/>
            <p:cNvSpPr/>
            <p:nvPr/>
          </p:nvSpPr>
          <p:spPr>
            <a:xfrm flipH="1" flipV="1">
              <a:off x="7658125" y="6507480"/>
              <a:ext cx="396000" cy="78378"/>
            </a:xfrm>
            <a:prstGeom prst="parallelogram">
              <a:avLst>
                <a:gd name="adj" fmla="val 163205"/>
              </a:avLst>
            </a:prstGeom>
            <a:solidFill>
              <a:srgbClr val="61D6FE">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latin typeface="印品黑体" panose="00000500000000000000" pitchFamily="2" charset="-122"/>
                <a:ea typeface="印品黑体" panose="00000500000000000000" pitchFamily="2" charset="-122"/>
              </a:endParaRPr>
            </a:p>
          </p:txBody>
        </p:sp>
        <p:sp>
          <p:nvSpPr>
            <p:cNvPr id="23" name="平行四边形 22"/>
            <p:cNvSpPr/>
            <p:nvPr/>
          </p:nvSpPr>
          <p:spPr>
            <a:xfrm flipH="1" flipV="1">
              <a:off x="7284635" y="6507480"/>
              <a:ext cx="396000" cy="78378"/>
            </a:xfrm>
            <a:prstGeom prst="parallelogram">
              <a:avLst>
                <a:gd name="adj" fmla="val 163205"/>
              </a:avLst>
            </a:prstGeom>
            <a:solidFill>
              <a:srgbClr val="61D6FE">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latin typeface="印品黑体" panose="00000500000000000000" pitchFamily="2" charset="-122"/>
                <a:ea typeface="印品黑体" panose="00000500000000000000" pitchFamily="2" charset="-122"/>
              </a:endParaRPr>
            </a:p>
          </p:txBody>
        </p:sp>
        <p:sp>
          <p:nvSpPr>
            <p:cNvPr id="24" name="平行四边形 23"/>
            <p:cNvSpPr/>
            <p:nvPr/>
          </p:nvSpPr>
          <p:spPr>
            <a:xfrm flipH="1" flipV="1">
              <a:off x="6911145" y="6507480"/>
              <a:ext cx="396000" cy="78378"/>
            </a:xfrm>
            <a:prstGeom prst="parallelogram">
              <a:avLst>
                <a:gd name="adj" fmla="val 163205"/>
              </a:avLst>
            </a:prstGeom>
            <a:solidFill>
              <a:srgbClr val="61D6FE">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latin typeface="印品黑体" panose="00000500000000000000" pitchFamily="2" charset="-122"/>
                <a:ea typeface="印品黑体" panose="00000500000000000000" pitchFamily="2" charset="-122"/>
              </a:endParaRPr>
            </a:p>
          </p:txBody>
        </p:sp>
      </p:grpSp>
      <p:sp>
        <p:nvSpPr>
          <p:cNvPr id="25" name="文本框 24"/>
          <p:cNvSpPr txBox="1"/>
          <p:nvPr userDrawn="1"/>
        </p:nvSpPr>
        <p:spPr>
          <a:xfrm>
            <a:off x="215842" y="179921"/>
            <a:ext cx="2029838"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b="1" kern="1200" dirty="0">
                <a:gradFill>
                  <a:gsLst>
                    <a:gs pos="0">
                      <a:schemeClr val="accent1">
                        <a:lumMod val="5000"/>
                        <a:lumOff val="95000"/>
                      </a:schemeClr>
                    </a:gs>
                    <a:gs pos="100000">
                      <a:srgbClr val="61D6FE"/>
                    </a:gs>
                    <a:gs pos="100000">
                      <a:schemeClr val="accent1">
                        <a:lumMod val="30000"/>
                        <a:lumOff val="70000"/>
                      </a:schemeClr>
                    </a:gs>
                  </a:gsLst>
                  <a:lin ang="5400000" scaled="1"/>
                </a:gradFill>
                <a:latin typeface="微软雅黑" panose="020B0503020204020204" pitchFamily="34" charset="-122"/>
                <a:ea typeface="微软雅黑" panose="020B0503020204020204" pitchFamily="34" charset="-122"/>
                <a:cs typeface="+mn-cs"/>
                <a:sym typeface="Arial" panose="020B0604020202020204" pitchFamily="34" charset="0"/>
              </a:rPr>
              <a:t>数组广播</a:t>
            </a:r>
          </a:p>
        </p:txBody>
      </p:sp>
      <p:pic>
        <p:nvPicPr>
          <p:cNvPr id="26" name="图片 25"/>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a:xfrm>
            <a:off x="11128595" y="203791"/>
            <a:ext cx="875125" cy="742982"/>
          </a:xfrm>
          <a:prstGeom prst="rect">
            <a:avLst/>
          </a:prstGeom>
          <a:noFill/>
          <a:ln>
            <a:noFill/>
          </a:ln>
        </p:spPr>
      </p:pic>
      <p:sp>
        <p:nvSpPr>
          <p:cNvPr id="27" name="燕尾形 12"/>
          <p:cNvSpPr/>
          <p:nvPr userDrawn="1"/>
        </p:nvSpPr>
        <p:spPr>
          <a:xfrm>
            <a:off x="11566157" y="3170221"/>
            <a:ext cx="315035" cy="517558"/>
          </a:xfrm>
          <a:prstGeom prst="chevron">
            <a:avLst>
              <a:gd name="adj" fmla="val 92744"/>
            </a:avLst>
          </a:prstGeom>
          <a:solidFill>
            <a:schemeClr val="bg1"/>
          </a:solidFill>
          <a:ln w="9525">
            <a:gradFill>
              <a:gsLst>
                <a:gs pos="0">
                  <a:schemeClr val="accent1">
                    <a:lumMod val="5000"/>
                    <a:lumOff val="95000"/>
                  </a:schemeClr>
                </a:gs>
                <a:gs pos="38000">
                  <a:srgbClr val="61D6FE">
                    <a:alpha val="73000"/>
                  </a:srgbClr>
                </a:gs>
                <a:gs pos="83000">
                  <a:srgbClr val="61D6FE"/>
                </a:gs>
                <a:gs pos="100000">
                  <a:schemeClr val="bg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tx1"/>
              </a:solidFill>
            </a:endParaRPr>
          </a:p>
        </p:txBody>
      </p:sp>
      <p:sp>
        <p:nvSpPr>
          <p:cNvPr id="28" name="燕尾形 12"/>
          <p:cNvSpPr/>
          <p:nvPr userDrawn="1"/>
        </p:nvSpPr>
        <p:spPr>
          <a:xfrm flipH="1">
            <a:off x="327116" y="3170221"/>
            <a:ext cx="315035" cy="517558"/>
          </a:xfrm>
          <a:prstGeom prst="chevron">
            <a:avLst>
              <a:gd name="adj" fmla="val 92744"/>
            </a:avLst>
          </a:prstGeom>
          <a:solidFill>
            <a:schemeClr val="bg1"/>
          </a:solidFill>
          <a:ln w="9525">
            <a:gradFill>
              <a:gsLst>
                <a:gs pos="0">
                  <a:schemeClr val="accent1">
                    <a:lumMod val="5000"/>
                    <a:lumOff val="95000"/>
                  </a:schemeClr>
                </a:gs>
                <a:gs pos="38000">
                  <a:srgbClr val="61D6FE">
                    <a:alpha val="73000"/>
                  </a:srgbClr>
                </a:gs>
                <a:gs pos="83000">
                  <a:srgbClr val="61D6FE"/>
                </a:gs>
                <a:gs pos="100000">
                  <a:schemeClr val="bg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tx1"/>
              </a:solidFill>
            </a:endParaRPr>
          </a:p>
        </p:txBody>
      </p:sp>
    </p:spTree>
  </p:cSld>
  <p:clrMapOvr>
    <a:masterClrMapping/>
  </p:clrMapOvr>
  <mc:AlternateContent xmlns:mc="http://schemas.openxmlformats.org/markup-compatibility/2006" xmlns:p14="http://schemas.microsoft.com/office/powerpoint/2010/main">
    <mc:Choice Requires="p14">
      <p:transition spd="slow">
        <p:wipe/>
      </p:transition>
    </mc:Choice>
    <mc:Fallback xmlns="">
      <p:transition spd="slow">
        <p:wip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5_自定义版式">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燕尾形 12"/>
          <p:cNvSpPr/>
          <p:nvPr userDrawn="1"/>
        </p:nvSpPr>
        <p:spPr>
          <a:xfrm>
            <a:off x="11566157" y="3170221"/>
            <a:ext cx="315035" cy="517558"/>
          </a:xfrm>
          <a:prstGeom prst="chevron">
            <a:avLst>
              <a:gd name="adj" fmla="val 92744"/>
            </a:avLst>
          </a:prstGeom>
          <a:solidFill>
            <a:schemeClr val="bg1"/>
          </a:solidFill>
          <a:ln w="9525">
            <a:gradFill>
              <a:gsLst>
                <a:gs pos="0">
                  <a:schemeClr val="accent1">
                    <a:lumMod val="5000"/>
                    <a:lumOff val="95000"/>
                  </a:schemeClr>
                </a:gs>
                <a:gs pos="38000">
                  <a:srgbClr val="61D6FE">
                    <a:alpha val="73000"/>
                  </a:srgbClr>
                </a:gs>
                <a:gs pos="83000">
                  <a:srgbClr val="61D6FE"/>
                </a:gs>
                <a:gs pos="100000">
                  <a:schemeClr val="bg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tx1"/>
              </a:solidFill>
            </a:endParaRPr>
          </a:p>
        </p:txBody>
      </p:sp>
      <p:sp>
        <p:nvSpPr>
          <p:cNvPr id="15" name="燕尾形 12"/>
          <p:cNvSpPr/>
          <p:nvPr userDrawn="1"/>
        </p:nvSpPr>
        <p:spPr>
          <a:xfrm flipH="1">
            <a:off x="327116" y="3170221"/>
            <a:ext cx="315035" cy="517558"/>
          </a:xfrm>
          <a:prstGeom prst="chevron">
            <a:avLst>
              <a:gd name="adj" fmla="val 92744"/>
            </a:avLst>
          </a:prstGeom>
          <a:solidFill>
            <a:schemeClr val="bg1"/>
          </a:solidFill>
          <a:ln w="9525">
            <a:gradFill>
              <a:gsLst>
                <a:gs pos="0">
                  <a:schemeClr val="accent1">
                    <a:lumMod val="5000"/>
                    <a:lumOff val="95000"/>
                  </a:schemeClr>
                </a:gs>
                <a:gs pos="38000">
                  <a:srgbClr val="61D6FE">
                    <a:alpha val="73000"/>
                  </a:srgbClr>
                </a:gs>
                <a:gs pos="83000">
                  <a:srgbClr val="61D6FE"/>
                </a:gs>
                <a:gs pos="100000">
                  <a:schemeClr val="bg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tx1"/>
              </a:solidFill>
            </a:endParaRPr>
          </a:p>
        </p:txBody>
      </p:sp>
      <p:cxnSp>
        <p:nvCxnSpPr>
          <p:cNvPr id="16" name="直接连接符 15"/>
          <p:cNvCxnSpPr/>
          <p:nvPr userDrawn="1"/>
        </p:nvCxnSpPr>
        <p:spPr>
          <a:xfrm>
            <a:off x="0" y="935079"/>
            <a:ext cx="12107537" cy="23388"/>
          </a:xfrm>
          <a:prstGeom prst="line">
            <a:avLst/>
          </a:prstGeom>
          <a:ln w="12700">
            <a:gradFill flip="none" rotWithShape="1">
              <a:gsLst>
                <a:gs pos="59000">
                  <a:schemeClr val="bg1">
                    <a:alpha val="21000"/>
                  </a:schemeClr>
                </a:gs>
                <a:gs pos="100000">
                  <a:schemeClr val="bg1">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nvGrpSpPr>
          <p:cNvPr id="18" name="组合 17"/>
          <p:cNvGrpSpPr/>
          <p:nvPr userDrawn="1"/>
        </p:nvGrpSpPr>
        <p:grpSpPr>
          <a:xfrm flipH="1">
            <a:off x="0" y="780260"/>
            <a:ext cx="5724000" cy="78378"/>
            <a:chOff x="6911145" y="6507480"/>
            <a:chExt cx="4984946" cy="78378"/>
          </a:xfrm>
        </p:grpSpPr>
        <p:sp>
          <p:nvSpPr>
            <p:cNvPr id="19" name="任意多边形 18"/>
            <p:cNvSpPr/>
            <p:nvPr/>
          </p:nvSpPr>
          <p:spPr>
            <a:xfrm flipH="1" flipV="1">
              <a:off x="10182596" y="6507480"/>
              <a:ext cx="1713495" cy="78378"/>
            </a:xfrm>
            <a:custGeom>
              <a:avLst/>
              <a:gdLst>
                <a:gd name="connsiteX0" fmla="*/ 1585578 w 1713495"/>
                <a:gd name="connsiteY0" fmla="*/ 78378 h 78378"/>
                <a:gd name="connsiteX1" fmla="*/ 0 w 1713495"/>
                <a:gd name="connsiteY1" fmla="*/ 78378 h 78378"/>
                <a:gd name="connsiteX2" fmla="*/ 0 w 1713495"/>
                <a:gd name="connsiteY2" fmla="*/ 0 h 78378"/>
                <a:gd name="connsiteX3" fmla="*/ 1713495 w 1713495"/>
                <a:gd name="connsiteY3" fmla="*/ 0 h 78378"/>
              </a:gdLst>
              <a:ahLst/>
              <a:cxnLst>
                <a:cxn ang="0">
                  <a:pos x="connsiteX0" y="connsiteY0"/>
                </a:cxn>
                <a:cxn ang="0">
                  <a:pos x="connsiteX1" y="connsiteY1"/>
                </a:cxn>
                <a:cxn ang="0">
                  <a:pos x="connsiteX2" y="connsiteY2"/>
                </a:cxn>
                <a:cxn ang="0">
                  <a:pos x="connsiteX3" y="connsiteY3"/>
                </a:cxn>
              </a:cxnLst>
              <a:rect l="l" t="t" r="r" b="b"/>
              <a:pathLst>
                <a:path w="1713495" h="78378">
                  <a:moveTo>
                    <a:pt x="1585578" y="78378"/>
                  </a:moveTo>
                  <a:lnTo>
                    <a:pt x="0" y="78378"/>
                  </a:lnTo>
                  <a:lnTo>
                    <a:pt x="0" y="0"/>
                  </a:lnTo>
                  <a:lnTo>
                    <a:pt x="1713495" y="0"/>
                  </a:lnTo>
                  <a:close/>
                </a:path>
              </a:pathLst>
            </a:custGeom>
            <a:solidFill>
              <a:srgbClr val="61D6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latin typeface="印品黑体" panose="00000500000000000000" pitchFamily="2" charset="-122"/>
                <a:ea typeface="印品黑体" panose="00000500000000000000" pitchFamily="2" charset="-122"/>
              </a:endParaRPr>
            </a:p>
          </p:txBody>
        </p:sp>
        <p:sp>
          <p:nvSpPr>
            <p:cNvPr id="20" name="平行四边形 19"/>
            <p:cNvSpPr/>
            <p:nvPr/>
          </p:nvSpPr>
          <p:spPr>
            <a:xfrm flipH="1" flipV="1">
              <a:off x="8909105" y="6507480"/>
              <a:ext cx="1296000" cy="78378"/>
            </a:xfrm>
            <a:prstGeom prst="parallelogram">
              <a:avLst>
                <a:gd name="adj" fmla="val 163205"/>
              </a:avLst>
            </a:prstGeom>
            <a:solidFill>
              <a:srgbClr val="61D6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latin typeface="印品黑体" panose="00000500000000000000" pitchFamily="2" charset="-122"/>
                <a:ea typeface="印品黑体" panose="00000500000000000000" pitchFamily="2" charset="-122"/>
              </a:endParaRPr>
            </a:p>
          </p:txBody>
        </p:sp>
        <p:sp>
          <p:nvSpPr>
            <p:cNvPr id="21" name="平行四边形 20"/>
            <p:cNvSpPr/>
            <p:nvPr/>
          </p:nvSpPr>
          <p:spPr>
            <a:xfrm flipH="1" flipV="1">
              <a:off x="8031615" y="6507480"/>
              <a:ext cx="900000" cy="78378"/>
            </a:xfrm>
            <a:prstGeom prst="parallelogram">
              <a:avLst>
                <a:gd name="adj" fmla="val 163205"/>
              </a:avLst>
            </a:prstGeom>
            <a:solidFill>
              <a:srgbClr val="61D6FE">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latin typeface="印品黑体" panose="00000500000000000000" pitchFamily="2" charset="-122"/>
                <a:ea typeface="印品黑体" panose="00000500000000000000" pitchFamily="2" charset="-122"/>
              </a:endParaRPr>
            </a:p>
          </p:txBody>
        </p:sp>
        <p:sp>
          <p:nvSpPr>
            <p:cNvPr id="22" name="平行四边形 21"/>
            <p:cNvSpPr/>
            <p:nvPr/>
          </p:nvSpPr>
          <p:spPr>
            <a:xfrm flipH="1" flipV="1">
              <a:off x="7658125" y="6507480"/>
              <a:ext cx="396000" cy="78378"/>
            </a:xfrm>
            <a:prstGeom prst="parallelogram">
              <a:avLst>
                <a:gd name="adj" fmla="val 163205"/>
              </a:avLst>
            </a:prstGeom>
            <a:solidFill>
              <a:srgbClr val="61D6FE">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latin typeface="印品黑体" panose="00000500000000000000" pitchFamily="2" charset="-122"/>
                <a:ea typeface="印品黑体" panose="00000500000000000000" pitchFamily="2" charset="-122"/>
              </a:endParaRPr>
            </a:p>
          </p:txBody>
        </p:sp>
        <p:sp>
          <p:nvSpPr>
            <p:cNvPr id="23" name="平行四边形 22"/>
            <p:cNvSpPr/>
            <p:nvPr/>
          </p:nvSpPr>
          <p:spPr>
            <a:xfrm flipH="1" flipV="1">
              <a:off x="7284635" y="6507480"/>
              <a:ext cx="396000" cy="78378"/>
            </a:xfrm>
            <a:prstGeom prst="parallelogram">
              <a:avLst>
                <a:gd name="adj" fmla="val 163205"/>
              </a:avLst>
            </a:prstGeom>
            <a:solidFill>
              <a:srgbClr val="61D6FE">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latin typeface="印品黑体" panose="00000500000000000000" pitchFamily="2" charset="-122"/>
                <a:ea typeface="印品黑体" panose="00000500000000000000" pitchFamily="2" charset="-122"/>
              </a:endParaRPr>
            </a:p>
          </p:txBody>
        </p:sp>
        <p:sp>
          <p:nvSpPr>
            <p:cNvPr id="24" name="平行四边形 23"/>
            <p:cNvSpPr/>
            <p:nvPr/>
          </p:nvSpPr>
          <p:spPr>
            <a:xfrm flipH="1" flipV="1">
              <a:off x="6911145" y="6507480"/>
              <a:ext cx="396000" cy="78378"/>
            </a:xfrm>
            <a:prstGeom prst="parallelogram">
              <a:avLst>
                <a:gd name="adj" fmla="val 163205"/>
              </a:avLst>
            </a:prstGeom>
            <a:solidFill>
              <a:srgbClr val="61D6FE">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latin typeface="印品黑体" panose="00000500000000000000" pitchFamily="2" charset="-122"/>
                <a:ea typeface="印品黑体" panose="00000500000000000000" pitchFamily="2" charset="-122"/>
              </a:endParaRPr>
            </a:p>
          </p:txBody>
        </p:sp>
      </p:grpSp>
      <p:pic>
        <p:nvPicPr>
          <p:cNvPr id="26" name="图片 25"/>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a:xfrm>
            <a:off x="11128595" y="203791"/>
            <a:ext cx="875125" cy="74298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wipe/>
      </p:transition>
    </mc:Choice>
    <mc:Fallback xmlns="">
      <p:transition spd="slow">
        <p:wip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6_自定义版式">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文本框 6"/>
          <p:cNvSpPr txBox="1"/>
          <p:nvPr userDrawn="1"/>
        </p:nvSpPr>
        <p:spPr>
          <a:xfrm>
            <a:off x="5166360" y="147102"/>
            <a:ext cx="1859280" cy="584775"/>
          </a:xfrm>
          <a:prstGeom prst="rect">
            <a:avLst/>
          </a:prstGeom>
          <a:noFill/>
        </p:spPr>
        <p:txBody>
          <a:bodyPr wrap="square" rtlCol="0">
            <a:spAutoFit/>
          </a:bodyPr>
          <a:lstStyle/>
          <a:p>
            <a:r>
              <a:rPr lang="zh-CN" altLang="en-US" sz="3200" dirty="0">
                <a:solidFill>
                  <a:schemeClr val="bg1"/>
                </a:solidFill>
                <a:latin typeface="印品黑体" panose="00000500000000000000" pitchFamily="2" charset="-122"/>
                <a:ea typeface="印品黑体" panose="00000500000000000000" pitchFamily="2" charset="-122"/>
              </a:rPr>
              <a:t>预防措施</a:t>
            </a:r>
          </a:p>
        </p:txBody>
      </p:sp>
      <p:sp>
        <p:nvSpPr>
          <p:cNvPr id="10" name="椭圆 9"/>
          <p:cNvSpPr/>
          <p:nvPr userDrawn="1"/>
        </p:nvSpPr>
        <p:spPr>
          <a:xfrm>
            <a:off x="6265714" y="730057"/>
            <a:ext cx="99469" cy="9946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1" name="椭圆 10"/>
          <p:cNvSpPr/>
          <p:nvPr userDrawn="1"/>
        </p:nvSpPr>
        <p:spPr>
          <a:xfrm>
            <a:off x="5983599" y="749211"/>
            <a:ext cx="64800" cy="64800"/>
          </a:xfrm>
          <a:prstGeom prst="ellips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2" name="椭圆 11"/>
          <p:cNvSpPr/>
          <p:nvPr userDrawn="1"/>
        </p:nvSpPr>
        <p:spPr>
          <a:xfrm>
            <a:off x="6133324" y="749211"/>
            <a:ext cx="64800" cy="64800"/>
          </a:xfrm>
          <a:prstGeom prst="ellips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5" name="椭圆 14"/>
          <p:cNvSpPr/>
          <p:nvPr userDrawn="1"/>
        </p:nvSpPr>
        <p:spPr>
          <a:xfrm>
            <a:off x="5816538" y="747391"/>
            <a:ext cx="64800" cy="64800"/>
          </a:xfrm>
          <a:prstGeom prst="ellips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3" name="燕尾形 12"/>
          <p:cNvSpPr/>
          <p:nvPr userDrawn="1"/>
        </p:nvSpPr>
        <p:spPr>
          <a:xfrm>
            <a:off x="11566157" y="3170221"/>
            <a:ext cx="315035" cy="517558"/>
          </a:xfrm>
          <a:prstGeom prst="chevron">
            <a:avLst>
              <a:gd name="adj" fmla="val 92744"/>
            </a:avLst>
          </a:prstGeom>
          <a:solidFill>
            <a:schemeClr val="bg1"/>
          </a:solidFill>
          <a:ln w="9525">
            <a:gradFill>
              <a:gsLst>
                <a:gs pos="0">
                  <a:schemeClr val="accent1">
                    <a:lumMod val="5000"/>
                    <a:lumOff val="95000"/>
                  </a:schemeClr>
                </a:gs>
                <a:gs pos="38000">
                  <a:srgbClr val="61D6FE">
                    <a:alpha val="73000"/>
                  </a:srgbClr>
                </a:gs>
                <a:gs pos="83000">
                  <a:srgbClr val="61D6FE"/>
                </a:gs>
                <a:gs pos="100000">
                  <a:schemeClr val="bg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tx1"/>
              </a:solidFill>
            </a:endParaRPr>
          </a:p>
        </p:txBody>
      </p:sp>
      <p:sp>
        <p:nvSpPr>
          <p:cNvPr id="14" name="燕尾形 12"/>
          <p:cNvSpPr/>
          <p:nvPr userDrawn="1"/>
        </p:nvSpPr>
        <p:spPr>
          <a:xfrm flipH="1">
            <a:off x="327116" y="3170221"/>
            <a:ext cx="315035" cy="517558"/>
          </a:xfrm>
          <a:prstGeom prst="chevron">
            <a:avLst>
              <a:gd name="adj" fmla="val 92744"/>
            </a:avLst>
          </a:prstGeom>
          <a:solidFill>
            <a:schemeClr val="bg1"/>
          </a:solidFill>
          <a:ln w="9525">
            <a:gradFill>
              <a:gsLst>
                <a:gs pos="0">
                  <a:schemeClr val="accent1">
                    <a:lumMod val="5000"/>
                    <a:lumOff val="95000"/>
                  </a:schemeClr>
                </a:gs>
                <a:gs pos="38000">
                  <a:srgbClr val="61D6FE">
                    <a:alpha val="73000"/>
                  </a:srgbClr>
                </a:gs>
                <a:gs pos="83000">
                  <a:srgbClr val="61D6FE"/>
                </a:gs>
                <a:gs pos="100000">
                  <a:schemeClr val="bg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tx1"/>
              </a:solidFill>
            </a:endParaRPr>
          </a:p>
        </p:txBody>
      </p:sp>
    </p:spTree>
  </p:cSld>
  <p:clrMapOvr>
    <a:masterClrMapping/>
  </p:clrMapOvr>
  <mc:AlternateContent xmlns:mc="http://schemas.openxmlformats.org/markup-compatibility/2006" xmlns:p14="http://schemas.microsoft.com/office/powerpoint/2010/main">
    <mc:Choice Requires="p14">
      <p:transition spd="slow">
        <p:wipe/>
      </p:transition>
    </mc:Choice>
    <mc:Fallback xmlns="">
      <p:transition spd="slow">
        <p:wip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wipe/>
      </p:transition>
    </mc:Choice>
    <mc:Fallback xmlns="">
      <p:transition spd="slow">
        <p:wip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wipe/>
      </p:transition>
    </mc:Choice>
    <mc:Fallback xmlns="">
      <p:transition spd="slow">
        <p:wip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mc:AlternateContent xmlns:mc="http://schemas.openxmlformats.org/markup-compatibility/2006" xmlns:p14="http://schemas.microsoft.com/office/powerpoint/2010/main">
    <mc:Choice Requires="p14">
      <p:transition spd="slow">
        <p:wipe/>
      </p:transition>
    </mc:Choice>
    <mc:Fallback xmlns="">
      <p:transition spd="slow">
        <p:wip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0.png"/><Relationship Id="rId1" Type="http://schemas.openxmlformats.org/officeDocument/2006/relationships/slideLayout" Target="../slideLayouts/slideLayout3.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0.png"/><Relationship Id="rId1" Type="http://schemas.openxmlformats.org/officeDocument/2006/relationships/slideLayout" Target="../slideLayouts/slideLayout3.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6.xml"/><Relationship Id="rId1" Type="http://schemas.openxmlformats.org/officeDocument/2006/relationships/tags" Target="../tags/tag1.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6.xml"/><Relationship Id="rId1" Type="http://schemas.openxmlformats.org/officeDocument/2006/relationships/tags" Target="../tags/tag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6.xml"/><Relationship Id="rId1" Type="http://schemas.openxmlformats.org/officeDocument/2006/relationships/tags" Target="../tags/tag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原创设计师QQ69613753    _4"/>
          <p:cNvCxnSpPr/>
          <p:nvPr/>
        </p:nvCxnSpPr>
        <p:spPr>
          <a:xfrm>
            <a:off x="2859618" y="2932373"/>
            <a:ext cx="6903279" cy="0"/>
          </a:xfrm>
          <a:prstGeom prst="line">
            <a:avLst/>
          </a:prstGeom>
          <a:ln w="25400">
            <a:gradFill>
              <a:gsLst>
                <a:gs pos="71000">
                  <a:srgbClr val="B6C6DD"/>
                </a:gs>
                <a:gs pos="0">
                  <a:schemeClr val="bg1">
                    <a:alpha val="0"/>
                  </a:schemeClr>
                </a:gs>
                <a:gs pos="100000">
                  <a:srgbClr val="425C8F">
                    <a:alpha val="0"/>
                  </a:srgb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11" name="肘形连接符 5"/>
          <p:cNvCxnSpPr/>
          <p:nvPr/>
        </p:nvCxnSpPr>
        <p:spPr>
          <a:xfrm rot="16200000" flipH="1" flipV="1">
            <a:off x="3345335" y="1171543"/>
            <a:ext cx="1508105" cy="2013554"/>
          </a:xfrm>
          <a:prstGeom prst="bentConnector4">
            <a:avLst>
              <a:gd name="adj1" fmla="val -38005"/>
              <a:gd name="adj2" fmla="val 112041"/>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矩形 9"/>
          <p:cNvSpPr>
            <a:spLocks noChangeArrowheads="1"/>
          </p:cNvSpPr>
          <p:nvPr/>
        </p:nvSpPr>
        <p:spPr bwMode="auto">
          <a:xfrm>
            <a:off x="3229861" y="4085928"/>
            <a:ext cx="6228080"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9pPr>
          </a:lstStyle>
          <a:p>
            <a:pPr algn="ctr">
              <a:buNone/>
            </a:pPr>
            <a:r>
              <a:rPr lang="zh-CN" altLang="en-US" sz="4000" spc="300" dirty="0">
                <a:solidFill>
                  <a:schemeClr val="bg1"/>
                </a:solidFill>
                <a:latin typeface="+mn-lt"/>
                <a:ea typeface="+mn-ea"/>
                <a:cs typeface="+mn-ea"/>
                <a:sym typeface="+mn-lt"/>
              </a:rPr>
              <a:t>缺失值处理</a:t>
            </a:r>
          </a:p>
        </p:txBody>
      </p:sp>
      <p:grpSp>
        <p:nvGrpSpPr>
          <p:cNvPr id="13" name="组合 12"/>
          <p:cNvGrpSpPr/>
          <p:nvPr/>
        </p:nvGrpSpPr>
        <p:grpSpPr>
          <a:xfrm>
            <a:off x="1233744" y="967362"/>
            <a:ext cx="651293" cy="125563"/>
            <a:chOff x="733126" y="1096774"/>
            <a:chExt cx="1573211" cy="303301"/>
          </a:xfrm>
          <a:solidFill>
            <a:srgbClr val="00B4EB">
              <a:alpha val="40000"/>
            </a:srgbClr>
          </a:solidFill>
        </p:grpSpPr>
        <p:sp>
          <p:nvSpPr>
            <p:cNvPr id="19" name="平行四边形 18"/>
            <p:cNvSpPr/>
            <p:nvPr/>
          </p:nvSpPr>
          <p:spPr>
            <a:xfrm rot="10800000">
              <a:off x="733126" y="1096774"/>
              <a:ext cx="600810" cy="303301"/>
            </a:xfrm>
            <a:prstGeom prst="parallelogram">
              <a:avLst>
                <a:gd name="adj" fmla="val 8780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cs typeface="+mn-ea"/>
                <a:sym typeface="+mn-lt"/>
              </a:endParaRPr>
            </a:p>
          </p:txBody>
        </p:sp>
        <p:sp>
          <p:nvSpPr>
            <p:cNvPr id="20" name="平行四边形 19"/>
            <p:cNvSpPr/>
            <p:nvPr/>
          </p:nvSpPr>
          <p:spPr>
            <a:xfrm rot="10800000">
              <a:off x="1212514" y="1096774"/>
              <a:ext cx="600810" cy="303301"/>
            </a:xfrm>
            <a:prstGeom prst="parallelogram">
              <a:avLst>
                <a:gd name="adj" fmla="val 8780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cs typeface="+mn-ea"/>
                <a:sym typeface="+mn-lt"/>
              </a:endParaRPr>
            </a:p>
          </p:txBody>
        </p:sp>
        <p:sp>
          <p:nvSpPr>
            <p:cNvPr id="21" name="平行四边形 20"/>
            <p:cNvSpPr/>
            <p:nvPr/>
          </p:nvSpPr>
          <p:spPr>
            <a:xfrm rot="10800000">
              <a:off x="1705527" y="1096774"/>
              <a:ext cx="600810" cy="303301"/>
            </a:xfrm>
            <a:prstGeom prst="parallelogram">
              <a:avLst>
                <a:gd name="adj" fmla="val 8780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cs typeface="+mn-ea"/>
                <a:sym typeface="+mn-lt"/>
              </a:endParaRPr>
            </a:p>
          </p:txBody>
        </p:sp>
      </p:grpSp>
      <p:sp>
        <p:nvSpPr>
          <p:cNvPr id="22" name="Freeform 64"/>
          <p:cNvSpPr/>
          <p:nvPr/>
        </p:nvSpPr>
        <p:spPr bwMode="auto">
          <a:xfrm rot="5400000">
            <a:off x="2623517" y="-1028257"/>
            <a:ext cx="343882" cy="3552825"/>
          </a:xfrm>
          <a:custGeom>
            <a:avLst/>
            <a:gdLst>
              <a:gd name="T0" fmla="*/ 119 w 362"/>
              <a:gd name="T1" fmla="*/ 0 h 2238"/>
              <a:gd name="T2" fmla="*/ 119 w 362"/>
              <a:gd name="T3" fmla="*/ 522 h 2238"/>
              <a:gd name="T4" fmla="*/ 156 w 362"/>
              <a:gd name="T5" fmla="*/ 558 h 2238"/>
              <a:gd name="T6" fmla="*/ 221 w 362"/>
              <a:gd name="T7" fmla="*/ 623 h 2238"/>
              <a:gd name="T8" fmla="*/ 221 w 362"/>
              <a:gd name="T9" fmla="*/ 1167 h 2238"/>
              <a:gd name="T10" fmla="*/ 192 w 362"/>
              <a:gd name="T11" fmla="*/ 1195 h 2238"/>
              <a:gd name="T12" fmla="*/ 98 w 362"/>
              <a:gd name="T13" fmla="*/ 1289 h 2238"/>
              <a:gd name="T14" fmla="*/ 98 w 362"/>
              <a:gd name="T15" fmla="*/ 1926 h 2238"/>
              <a:gd name="T16" fmla="*/ 0 w 362"/>
              <a:gd name="T17" fmla="*/ 2024 h 2238"/>
              <a:gd name="T18" fmla="*/ 0 w 362"/>
              <a:gd name="T19" fmla="*/ 2238 h 2238"/>
              <a:gd name="T20" fmla="*/ 194 w 362"/>
              <a:gd name="T21" fmla="*/ 2238 h 2238"/>
              <a:gd name="T22" fmla="*/ 362 w 362"/>
              <a:gd name="T23" fmla="*/ 2071 h 2238"/>
              <a:gd name="T24" fmla="*/ 362 w 362"/>
              <a:gd name="T25" fmla="*/ 1499 h 2238"/>
              <a:gd name="T26" fmla="*/ 254 w 362"/>
              <a:gd name="T27" fmla="*/ 1391 h 2238"/>
              <a:gd name="T28" fmla="*/ 254 w 362"/>
              <a:gd name="T29" fmla="*/ 461 h 2238"/>
              <a:gd name="T30" fmla="*/ 254 w 362"/>
              <a:gd name="T31" fmla="*/ 232 h 2238"/>
              <a:gd name="T32" fmla="*/ 119 w 362"/>
              <a:gd name="T33" fmla="*/ 0 h 2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62" h="2238">
                <a:moveTo>
                  <a:pt x="119" y="0"/>
                </a:moveTo>
                <a:lnTo>
                  <a:pt x="119" y="522"/>
                </a:lnTo>
                <a:lnTo>
                  <a:pt x="156" y="558"/>
                </a:lnTo>
                <a:lnTo>
                  <a:pt x="221" y="623"/>
                </a:lnTo>
                <a:lnTo>
                  <a:pt x="221" y="1167"/>
                </a:lnTo>
                <a:lnTo>
                  <a:pt x="192" y="1195"/>
                </a:lnTo>
                <a:lnTo>
                  <a:pt x="98" y="1289"/>
                </a:lnTo>
                <a:lnTo>
                  <a:pt x="98" y="1926"/>
                </a:lnTo>
                <a:lnTo>
                  <a:pt x="0" y="2024"/>
                </a:lnTo>
                <a:lnTo>
                  <a:pt x="0" y="2238"/>
                </a:lnTo>
                <a:lnTo>
                  <a:pt x="194" y="2238"/>
                </a:lnTo>
                <a:lnTo>
                  <a:pt x="362" y="2071"/>
                </a:lnTo>
                <a:lnTo>
                  <a:pt x="362" y="1499"/>
                </a:lnTo>
                <a:lnTo>
                  <a:pt x="254" y="1391"/>
                </a:lnTo>
                <a:lnTo>
                  <a:pt x="254" y="461"/>
                </a:lnTo>
                <a:lnTo>
                  <a:pt x="254" y="232"/>
                </a:lnTo>
                <a:lnTo>
                  <a:pt x="119" y="0"/>
                </a:lnTo>
                <a:close/>
              </a:path>
            </a:pathLst>
          </a:custGeom>
          <a:solidFill>
            <a:srgbClr val="00B4EB">
              <a:alpha val="20000"/>
            </a:srgbClr>
          </a:solidFill>
          <a:ln w="9525">
            <a:noFill/>
            <a:round/>
          </a:ln>
        </p:spPr>
        <p:txBody>
          <a:bodyPr vert="horz" wrap="square" lIns="91440" tIns="45720" rIns="91440" bIns="45720" numCol="1" anchor="t" anchorCtr="0" compatLnSpc="1"/>
          <a:lstStyle/>
          <a:p>
            <a:endParaRPr lang="zh-CN" altLang="en-US" sz="1800" dirty="0">
              <a:cs typeface="+mn-ea"/>
              <a:sym typeface="+mn-lt"/>
            </a:endParaRPr>
          </a:p>
        </p:txBody>
      </p:sp>
      <p:grpSp>
        <p:nvGrpSpPr>
          <p:cNvPr id="23" name="组合 22"/>
          <p:cNvGrpSpPr/>
          <p:nvPr/>
        </p:nvGrpSpPr>
        <p:grpSpPr>
          <a:xfrm>
            <a:off x="89271" y="182820"/>
            <a:ext cx="939832" cy="951905"/>
            <a:chOff x="3983038" y="1357313"/>
            <a:chExt cx="4078288" cy="4130675"/>
          </a:xfrm>
          <a:solidFill>
            <a:srgbClr val="00CCFF">
              <a:alpha val="20000"/>
            </a:srgbClr>
          </a:solidFill>
        </p:grpSpPr>
        <p:sp>
          <p:nvSpPr>
            <p:cNvPr id="24" name="Freeform 5"/>
            <p:cNvSpPr>
              <a:spLocks noEditPoints="1"/>
            </p:cNvSpPr>
            <p:nvPr/>
          </p:nvSpPr>
          <p:spPr bwMode="auto">
            <a:xfrm>
              <a:off x="4152901" y="1466850"/>
              <a:ext cx="3886200" cy="3930650"/>
            </a:xfrm>
            <a:custGeom>
              <a:avLst/>
              <a:gdLst>
                <a:gd name="T0" fmla="*/ 1217 w 1217"/>
                <a:gd name="T1" fmla="*/ 609 h 1218"/>
                <a:gd name="T2" fmla="*/ 1217 w 1217"/>
                <a:gd name="T3" fmla="*/ 609 h 1218"/>
                <a:gd name="T4" fmla="*/ 1217 w 1217"/>
                <a:gd name="T5" fmla="*/ 609 h 1218"/>
                <a:gd name="T6" fmla="*/ 609 w 1217"/>
                <a:gd name="T7" fmla="*/ 0 h 1218"/>
                <a:gd name="T8" fmla="*/ 0 w 1217"/>
                <a:gd name="T9" fmla="*/ 609 h 1218"/>
                <a:gd name="T10" fmla="*/ 609 w 1217"/>
                <a:gd name="T11" fmla="*/ 1218 h 1218"/>
                <a:gd name="T12" fmla="*/ 1217 w 1217"/>
                <a:gd name="T13" fmla="*/ 609 h 1218"/>
                <a:gd name="T14" fmla="*/ 1215 w 1217"/>
                <a:gd name="T15" fmla="*/ 609 h 1218"/>
                <a:gd name="T16" fmla="*/ 1213 w 1217"/>
                <a:gd name="T17" fmla="*/ 609 h 1218"/>
                <a:gd name="T18" fmla="*/ 1036 w 1217"/>
                <a:gd name="T19" fmla="*/ 1036 h 1218"/>
                <a:gd name="T20" fmla="*/ 609 w 1217"/>
                <a:gd name="T21" fmla="*/ 1214 h 1218"/>
                <a:gd name="T22" fmla="*/ 181 w 1217"/>
                <a:gd name="T23" fmla="*/ 1036 h 1218"/>
                <a:gd name="T24" fmla="*/ 4 w 1217"/>
                <a:gd name="T25" fmla="*/ 609 h 1218"/>
                <a:gd name="T26" fmla="*/ 181 w 1217"/>
                <a:gd name="T27" fmla="*/ 181 h 1218"/>
                <a:gd name="T28" fmla="*/ 609 w 1217"/>
                <a:gd name="T29" fmla="*/ 4 h 1218"/>
                <a:gd name="T30" fmla="*/ 1036 w 1217"/>
                <a:gd name="T31" fmla="*/ 181 h 1218"/>
                <a:gd name="T32" fmla="*/ 1213 w 1217"/>
                <a:gd name="T33" fmla="*/ 609 h 1218"/>
                <a:gd name="T34" fmla="*/ 1215 w 1217"/>
                <a:gd name="T35" fmla="*/ 609 h 1218"/>
                <a:gd name="T36" fmla="*/ 1217 w 1217"/>
                <a:gd name="T37" fmla="*/ 609 h 1218"/>
                <a:gd name="T38" fmla="*/ 1217 w 1217"/>
                <a:gd name="T39" fmla="*/ 609 h 1218"/>
                <a:gd name="T40" fmla="*/ 609 w 1217"/>
                <a:gd name="T41" fmla="*/ 0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17" h="1218">
                  <a:moveTo>
                    <a:pt x="1217" y="609"/>
                  </a:moveTo>
                  <a:cubicBezTo>
                    <a:pt x="1217" y="609"/>
                    <a:pt x="1217" y="609"/>
                    <a:pt x="1217" y="609"/>
                  </a:cubicBezTo>
                  <a:cubicBezTo>
                    <a:pt x="1217" y="609"/>
                    <a:pt x="1217" y="609"/>
                    <a:pt x="1217" y="609"/>
                  </a:cubicBezTo>
                  <a:moveTo>
                    <a:pt x="609" y="0"/>
                  </a:moveTo>
                  <a:cubicBezTo>
                    <a:pt x="272" y="0"/>
                    <a:pt x="0" y="273"/>
                    <a:pt x="0" y="609"/>
                  </a:cubicBezTo>
                  <a:cubicBezTo>
                    <a:pt x="0" y="945"/>
                    <a:pt x="272" y="1218"/>
                    <a:pt x="609" y="1218"/>
                  </a:cubicBezTo>
                  <a:cubicBezTo>
                    <a:pt x="945" y="1218"/>
                    <a:pt x="1217" y="945"/>
                    <a:pt x="1217" y="609"/>
                  </a:cubicBezTo>
                  <a:cubicBezTo>
                    <a:pt x="1215" y="609"/>
                    <a:pt x="1215" y="609"/>
                    <a:pt x="1215" y="609"/>
                  </a:cubicBezTo>
                  <a:cubicBezTo>
                    <a:pt x="1213" y="609"/>
                    <a:pt x="1213" y="609"/>
                    <a:pt x="1213" y="609"/>
                  </a:cubicBezTo>
                  <a:cubicBezTo>
                    <a:pt x="1213" y="776"/>
                    <a:pt x="1146" y="927"/>
                    <a:pt x="1036" y="1036"/>
                  </a:cubicBezTo>
                  <a:cubicBezTo>
                    <a:pt x="927" y="1146"/>
                    <a:pt x="776" y="1214"/>
                    <a:pt x="609" y="1214"/>
                  </a:cubicBezTo>
                  <a:cubicBezTo>
                    <a:pt x="442" y="1214"/>
                    <a:pt x="290" y="1146"/>
                    <a:pt x="181" y="1036"/>
                  </a:cubicBezTo>
                  <a:cubicBezTo>
                    <a:pt x="72" y="927"/>
                    <a:pt x="4" y="776"/>
                    <a:pt x="4" y="609"/>
                  </a:cubicBezTo>
                  <a:cubicBezTo>
                    <a:pt x="4" y="442"/>
                    <a:pt x="72" y="291"/>
                    <a:pt x="181" y="181"/>
                  </a:cubicBezTo>
                  <a:cubicBezTo>
                    <a:pt x="290" y="72"/>
                    <a:pt x="442" y="4"/>
                    <a:pt x="609" y="4"/>
                  </a:cubicBezTo>
                  <a:cubicBezTo>
                    <a:pt x="776" y="4"/>
                    <a:pt x="927" y="72"/>
                    <a:pt x="1036" y="181"/>
                  </a:cubicBezTo>
                  <a:cubicBezTo>
                    <a:pt x="1146" y="291"/>
                    <a:pt x="1213" y="442"/>
                    <a:pt x="1213" y="609"/>
                  </a:cubicBezTo>
                  <a:cubicBezTo>
                    <a:pt x="1215" y="609"/>
                    <a:pt x="1215" y="609"/>
                    <a:pt x="1215" y="609"/>
                  </a:cubicBezTo>
                  <a:cubicBezTo>
                    <a:pt x="1217" y="609"/>
                    <a:pt x="1217" y="609"/>
                    <a:pt x="1217" y="609"/>
                  </a:cubicBezTo>
                  <a:cubicBezTo>
                    <a:pt x="1217" y="609"/>
                    <a:pt x="1217" y="609"/>
                    <a:pt x="1217" y="609"/>
                  </a:cubicBezTo>
                  <a:cubicBezTo>
                    <a:pt x="1217" y="273"/>
                    <a:pt x="945" y="0"/>
                    <a:pt x="609"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sp>
          <p:nvSpPr>
            <p:cNvPr id="25" name="Freeform 22"/>
            <p:cNvSpPr>
              <a:spLocks noEditPoints="1"/>
            </p:cNvSpPr>
            <p:nvPr/>
          </p:nvSpPr>
          <p:spPr bwMode="auto">
            <a:xfrm>
              <a:off x="5372101" y="2700338"/>
              <a:ext cx="1447800" cy="815975"/>
            </a:xfrm>
            <a:custGeom>
              <a:avLst/>
              <a:gdLst>
                <a:gd name="T0" fmla="*/ 453 w 453"/>
                <a:gd name="T1" fmla="*/ 237 h 253"/>
                <a:gd name="T2" fmla="*/ 453 w 453"/>
                <a:gd name="T3" fmla="*/ 225 h 253"/>
                <a:gd name="T4" fmla="*/ 433 w 453"/>
                <a:gd name="T5" fmla="*/ 214 h 253"/>
                <a:gd name="T6" fmla="*/ 432 w 453"/>
                <a:gd name="T7" fmla="*/ 203 h 253"/>
                <a:gd name="T8" fmla="*/ 450 w 453"/>
                <a:gd name="T9" fmla="*/ 188 h 253"/>
                <a:gd name="T10" fmla="*/ 427 w 453"/>
                <a:gd name="T11" fmla="*/ 174 h 253"/>
                <a:gd name="T12" fmla="*/ 443 w 453"/>
                <a:gd name="T13" fmla="*/ 161 h 253"/>
                <a:gd name="T14" fmla="*/ 421 w 453"/>
                <a:gd name="T15" fmla="*/ 156 h 253"/>
                <a:gd name="T16" fmla="*/ 417 w 453"/>
                <a:gd name="T17" fmla="*/ 145 h 253"/>
                <a:gd name="T18" fmla="*/ 430 w 453"/>
                <a:gd name="T19" fmla="*/ 126 h 253"/>
                <a:gd name="T20" fmla="*/ 403 w 453"/>
                <a:gd name="T21" fmla="*/ 119 h 253"/>
                <a:gd name="T22" fmla="*/ 415 w 453"/>
                <a:gd name="T23" fmla="*/ 102 h 253"/>
                <a:gd name="T24" fmla="*/ 393 w 453"/>
                <a:gd name="T25" fmla="*/ 103 h 253"/>
                <a:gd name="T26" fmla="*/ 386 w 453"/>
                <a:gd name="T27" fmla="*/ 95 h 253"/>
                <a:gd name="T28" fmla="*/ 393 w 453"/>
                <a:gd name="T29" fmla="*/ 73 h 253"/>
                <a:gd name="T30" fmla="*/ 365 w 453"/>
                <a:gd name="T31" fmla="*/ 73 h 253"/>
                <a:gd name="T32" fmla="*/ 372 w 453"/>
                <a:gd name="T33" fmla="*/ 53 h 253"/>
                <a:gd name="T34" fmla="*/ 351 w 453"/>
                <a:gd name="T35" fmla="*/ 61 h 253"/>
                <a:gd name="T36" fmla="*/ 341 w 453"/>
                <a:gd name="T37" fmla="*/ 55 h 253"/>
                <a:gd name="T38" fmla="*/ 342 w 453"/>
                <a:gd name="T39" fmla="*/ 32 h 253"/>
                <a:gd name="T40" fmla="*/ 315 w 453"/>
                <a:gd name="T41" fmla="*/ 40 h 253"/>
                <a:gd name="T42" fmla="*/ 316 w 453"/>
                <a:gd name="T43" fmla="*/ 19 h 253"/>
                <a:gd name="T44" fmla="*/ 298 w 453"/>
                <a:gd name="T45" fmla="*/ 33 h 253"/>
                <a:gd name="T46" fmla="*/ 288 w 453"/>
                <a:gd name="T47" fmla="*/ 29 h 253"/>
                <a:gd name="T48" fmla="*/ 281 w 453"/>
                <a:gd name="T49" fmla="*/ 7 h 253"/>
                <a:gd name="T50" fmla="*/ 258 w 453"/>
                <a:gd name="T51" fmla="*/ 22 h 253"/>
                <a:gd name="T52" fmla="*/ 253 w 453"/>
                <a:gd name="T53" fmla="*/ 2 h 253"/>
                <a:gd name="T54" fmla="*/ 240 w 453"/>
                <a:gd name="T55" fmla="*/ 20 h 253"/>
                <a:gd name="T56" fmla="*/ 229 w 453"/>
                <a:gd name="T57" fmla="*/ 20 h 253"/>
                <a:gd name="T58" fmla="*/ 217 w 453"/>
                <a:gd name="T59" fmla="*/ 0 h 253"/>
                <a:gd name="T60" fmla="*/ 199 w 453"/>
                <a:gd name="T61" fmla="*/ 22 h 253"/>
                <a:gd name="T62" fmla="*/ 188 w 453"/>
                <a:gd name="T63" fmla="*/ 4 h 253"/>
                <a:gd name="T64" fmla="*/ 180 w 453"/>
                <a:gd name="T65" fmla="*/ 25 h 253"/>
                <a:gd name="T66" fmla="*/ 170 w 453"/>
                <a:gd name="T67" fmla="*/ 28 h 253"/>
                <a:gd name="T68" fmla="*/ 152 w 453"/>
                <a:gd name="T69" fmla="*/ 13 h 253"/>
                <a:gd name="T70" fmla="*/ 142 w 453"/>
                <a:gd name="T71" fmla="*/ 38 h 253"/>
                <a:gd name="T72" fmla="*/ 126 w 453"/>
                <a:gd name="T73" fmla="*/ 24 h 253"/>
                <a:gd name="T74" fmla="*/ 125 w 453"/>
                <a:gd name="T75" fmla="*/ 46 h 253"/>
                <a:gd name="T76" fmla="*/ 115 w 453"/>
                <a:gd name="T77" fmla="*/ 52 h 253"/>
                <a:gd name="T78" fmla="*/ 95 w 453"/>
                <a:gd name="T79" fmla="*/ 43 h 253"/>
                <a:gd name="T80" fmla="*/ 91 w 453"/>
                <a:gd name="T81" fmla="*/ 70 h 253"/>
                <a:gd name="T82" fmla="*/ 73 w 453"/>
                <a:gd name="T83" fmla="*/ 61 h 253"/>
                <a:gd name="T84" fmla="*/ 78 w 453"/>
                <a:gd name="T85" fmla="*/ 83 h 253"/>
                <a:gd name="T86" fmla="*/ 70 w 453"/>
                <a:gd name="T87" fmla="*/ 91 h 253"/>
                <a:gd name="T88" fmla="*/ 48 w 453"/>
                <a:gd name="T89" fmla="*/ 88 h 253"/>
                <a:gd name="T90" fmla="*/ 52 w 453"/>
                <a:gd name="T91" fmla="*/ 115 h 253"/>
                <a:gd name="T92" fmla="*/ 32 w 453"/>
                <a:gd name="T93" fmla="*/ 111 h 253"/>
                <a:gd name="T94" fmla="*/ 43 w 453"/>
                <a:gd name="T95" fmla="*/ 131 h 253"/>
                <a:gd name="T96" fmla="*/ 38 w 453"/>
                <a:gd name="T97" fmla="*/ 141 h 253"/>
                <a:gd name="T98" fmla="*/ 15 w 453"/>
                <a:gd name="T99" fmla="*/ 145 h 253"/>
                <a:gd name="T100" fmla="*/ 28 w 453"/>
                <a:gd name="T101" fmla="*/ 169 h 253"/>
                <a:gd name="T102" fmla="*/ 7 w 453"/>
                <a:gd name="T103" fmla="*/ 172 h 253"/>
                <a:gd name="T104" fmla="*/ 23 w 453"/>
                <a:gd name="T105" fmla="*/ 188 h 253"/>
                <a:gd name="T106" fmla="*/ 21 w 453"/>
                <a:gd name="T107" fmla="*/ 199 h 253"/>
                <a:gd name="T108" fmla="*/ 1 w 453"/>
                <a:gd name="T109" fmla="*/ 208 h 253"/>
                <a:gd name="T110" fmla="*/ 20 w 453"/>
                <a:gd name="T111" fmla="*/ 229 h 253"/>
                <a:gd name="T112" fmla="*/ 20 w 453"/>
                <a:gd name="T113" fmla="*/ 232 h 253"/>
                <a:gd name="T114" fmla="*/ 20 w 453"/>
                <a:gd name="T115" fmla="*/ 244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53" h="253">
                  <a:moveTo>
                    <a:pt x="433" y="240"/>
                  </a:moveTo>
                  <a:cubicBezTo>
                    <a:pt x="433" y="241"/>
                    <a:pt x="433" y="243"/>
                    <a:pt x="433" y="244"/>
                  </a:cubicBezTo>
                  <a:cubicBezTo>
                    <a:pt x="452" y="246"/>
                    <a:pt x="452" y="246"/>
                    <a:pt x="452" y="246"/>
                  </a:cubicBezTo>
                  <a:cubicBezTo>
                    <a:pt x="452" y="244"/>
                    <a:pt x="453" y="243"/>
                    <a:pt x="453" y="241"/>
                  </a:cubicBezTo>
                  <a:cubicBezTo>
                    <a:pt x="433" y="240"/>
                    <a:pt x="433" y="240"/>
                    <a:pt x="433" y="240"/>
                  </a:cubicBezTo>
                  <a:close/>
                  <a:moveTo>
                    <a:pt x="433" y="233"/>
                  </a:moveTo>
                  <a:cubicBezTo>
                    <a:pt x="433" y="234"/>
                    <a:pt x="433" y="235"/>
                    <a:pt x="433" y="236"/>
                  </a:cubicBezTo>
                  <a:cubicBezTo>
                    <a:pt x="453" y="237"/>
                    <a:pt x="453" y="237"/>
                    <a:pt x="453" y="237"/>
                  </a:cubicBezTo>
                  <a:cubicBezTo>
                    <a:pt x="453" y="236"/>
                    <a:pt x="453" y="235"/>
                    <a:pt x="453" y="233"/>
                  </a:cubicBezTo>
                  <a:cubicBezTo>
                    <a:pt x="433" y="233"/>
                    <a:pt x="433" y="233"/>
                    <a:pt x="433" y="233"/>
                  </a:cubicBezTo>
                  <a:close/>
                  <a:moveTo>
                    <a:pt x="434" y="225"/>
                  </a:moveTo>
                  <a:cubicBezTo>
                    <a:pt x="434" y="226"/>
                    <a:pt x="434" y="226"/>
                    <a:pt x="434" y="227"/>
                  </a:cubicBezTo>
                  <a:cubicBezTo>
                    <a:pt x="434" y="228"/>
                    <a:pt x="434" y="228"/>
                    <a:pt x="434" y="229"/>
                  </a:cubicBezTo>
                  <a:cubicBezTo>
                    <a:pt x="453" y="229"/>
                    <a:pt x="453" y="229"/>
                    <a:pt x="453" y="229"/>
                  </a:cubicBezTo>
                  <a:cubicBezTo>
                    <a:pt x="453" y="228"/>
                    <a:pt x="453" y="228"/>
                    <a:pt x="453" y="227"/>
                  </a:cubicBezTo>
                  <a:cubicBezTo>
                    <a:pt x="453" y="226"/>
                    <a:pt x="453" y="226"/>
                    <a:pt x="453" y="225"/>
                  </a:cubicBezTo>
                  <a:cubicBezTo>
                    <a:pt x="434" y="225"/>
                    <a:pt x="434" y="225"/>
                    <a:pt x="434" y="225"/>
                  </a:cubicBezTo>
                  <a:close/>
                  <a:moveTo>
                    <a:pt x="433" y="218"/>
                  </a:moveTo>
                  <a:cubicBezTo>
                    <a:pt x="433" y="219"/>
                    <a:pt x="433" y="220"/>
                    <a:pt x="433" y="222"/>
                  </a:cubicBezTo>
                  <a:cubicBezTo>
                    <a:pt x="453" y="221"/>
                    <a:pt x="453" y="221"/>
                    <a:pt x="453" y="221"/>
                  </a:cubicBezTo>
                  <a:cubicBezTo>
                    <a:pt x="453" y="220"/>
                    <a:pt x="453" y="218"/>
                    <a:pt x="453" y="217"/>
                  </a:cubicBezTo>
                  <a:lnTo>
                    <a:pt x="433" y="218"/>
                  </a:lnTo>
                  <a:close/>
                  <a:moveTo>
                    <a:pt x="433" y="210"/>
                  </a:moveTo>
                  <a:cubicBezTo>
                    <a:pt x="433" y="212"/>
                    <a:pt x="433" y="213"/>
                    <a:pt x="433" y="214"/>
                  </a:cubicBezTo>
                  <a:cubicBezTo>
                    <a:pt x="453" y="213"/>
                    <a:pt x="453" y="213"/>
                    <a:pt x="453" y="213"/>
                  </a:cubicBezTo>
                  <a:cubicBezTo>
                    <a:pt x="453" y="211"/>
                    <a:pt x="453" y="210"/>
                    <a:pt x="452" y="209"/>
                  </a:cubicBezTo>
                  <a:cubicBezTo>
                    <a:pt x="433" y="210"/>
                    <a:pt x="433" y="210"/>
                    <a:pt x="433" y="210"/>
                  </a:cubicBezTo>
                  <a:close/>
                  <a:moveTo>
                    <a:pt x="432" y="203"/>
                  </a:moveTo>
                  <a:cubicBezTo>
                    <a:pt x="432" y="204"/>
                    <a:pt x="432" y="205"/>
                    <a:pt x="433" y="207"/>
                  </a:cubicBezTo>
                  <a:cubicBezTo>
                    <a:pt x="452" y="205"/>
                    <a:pt x="452" y="205"/>
                    <a:pt x="452" y="205"/>
                  </a:cubicBezTo>
                  <a:cubicBezTo>
                    <a:pt x="452" y="203"/>
                    <a:pt x="452" y="202"/>
                    <a:pt x="452" y="201"/>
                  </a:cubicBezTo>
                  <a:cubicBezTo>
                    <a:pt x="432" y="203"/>
                    <a:pt x="432" y="203"/>
                    <a:pt x="432" y="203"/>
                  </a:cubicBezTo>
                  <a:close/>
                  <a:moveTo>
                    <a:pt x="431" y="195"/>
                  </a:moveTo>
                  <a:cubicBezTo>
                    <a:pt x="431" y="197"/>
                    <a:pt x="432" y="198"/>
                    <a:pt x="432" y="199"/>
                  </a:cubicBezTo>
                  <a:cubicBezTo>
                    <a:pt x="451" y="197"/>
                    <a:pt x="451" y="197"/>
                    <a:pt x="451" y="197"/>
                  </a:cubicBezTo>
                  <a:cubicBezTo>
                    <a:pt x="451" y="195"/>
                    <a:pt x="451" y="194"/>
                    <a:pt x="451" y="193"/>
                  </a:cubicBezTo>
                  <a:cubicBezTo>
                    <a:pt x="431" y="195"/>
                    <a:pt x="431" y="195"/>
                    <a:pt x="431" y="195"/>
                  </a:cubicBezTo>
                  <a:close/>
                  <a:moveTo>
                    <a:pt x="430" y="188"/>
                  </a:moveTo>
                  <a:cubicBezTo>
                    <a:pt x="430" y="189"/>
                    <a:pt x="430" y="191"/>
                    <a:pt x="431" y="192"/>
                  </a:cubicBezTo>
                  <a:cubicBezTo>
                    <a:pt x="450" y="188"/>
                    <a:pt x="450" y="188"/>
                    <a:pt x="450" y="188"/>
                  </a:cubicBezTo>
                  <a:cubicBezTo>
                    <a:pt x="450" y="187"/>
                    <a:pt x="449" y="186"/>
                    <a:pt x="449" y="184"/>
                  </a:cubicBezTo>
                  <a:lnTo>
                    <a:pt x="430" y="188"/>
                  </a:lnTo>
                  <a:close/>
                  <a:moveTo>
                    <a:pt x="428" y="181"/>
                  </a:moveTo>
                  <a:cubicBezTo>
                    <a:pt x="429" y="182"/>
                    <a:pt x="429" y="183"/>
                    <a:pt x="429" y="184"/>
                  </a:cubicBezTo>
                  <a:cubicBezTo>
                    <a:pt x="448" y="180"/>
                    <a:pt x="448" y="180"/>
                    <a:pt x="448" y="180"/>
                  </a:cubicBezTo>
                  <a:cubicBezTo>
                    <a:pt x="448" y="179"/>
                    <a:pt x="448" y="178"/>
                    <a:pt x="447" y="176"/>
                  </a:cubicBezTo>
                  <a:cubicBezTo>
                    <a:pt x="428" y="181"/>
                    <a:pt x="428" y="181"/>
                    <a:pt x="428" y="181"/>
                  </a:cubicBezTo>
                  <a:close/>
                  <a:moveTo>
                    <a:pt x="427" y="174"/>
                  </a:moveTo>
                  <a:cubicBezTo>
                    <a:pt x="427" y="175"/>
                    <a:pt x="427" y="176"/>
                    <a:pt x="428" y="177"/>
                  </a:cubicBezTo>
                  <a:cubicBezTo>
                    <a:pt x="447" y="172"/>
                    <a:pt x="447" y="172"/>
                    <a:pt x="447" y="172"/>
                  </a:cubicBezTo>
                  <a:cubicBezTo>
                    <a:pt x="446" y="171"/>
                    <a:pt x="446" y="170"/>
                    <a:pt x="446" y="168"/>
                  </a:cubicBezTo>
                  <a:cubicBezTo>
                    <a:pt x="427" y="174"/>
                    <a:pt x="427" y="174"/>
                    <a:pt x="427" y="174"/>
                  </a:cubicBezTo>
                  <a:close/>
                  <a:moveTo>
                    <a:pt x="425" y="166"/>
                  </a:moveTo>
                  <a:cubicBezTo>
                    <a:pt x="425" y="168"/>
                    <a:pt x="425" y="169"/>
                    <a:pt x="426" y="170"/>
                  </a:cubicBezTo>
                  <a:cubicBezTo>
                    <a:pt x="444" y="165"/>
                    <a:pt x="444" y="165"/>
                    <a:pt x="444" y="165"/>
                  </a:cubicBezTo>
                  <a:cubicBezTo>
                    <a:pt x="444" y="163"/>
                    <a:pt x="444" y="162"/>
                    <a:pt x="443" y="161"/>
                  </a:cubicBezTo>
                  <a:cubicBezTo>
                    <a:pt x="425" y="166"/>
                    <a:pt x="425" y="166"/>
                    <a:pt x="425" y="166"/>
                  </a:cubicBezTo>
                  <a:close/>
                  <a:moveTo>
                    <a:pt x="422" y="159"/>
                  </a:moveTo>
                  <a:cubicBezTo>
                    <a:pt x="423" y="160"/>
                    <a:pt x="423" y="162"/>
                    <a:pt x="423" y="163"/>
                  </a:cubicBezTo>
                  <a:cubicBezTo>
                    <a:pt x="442" y="157"/>
                    <a:pt x="442" y="157"/>
                    <a:pt x="442" y="157"/>
                  </a:cubicBezTo>
                  <a:cubicBezTo>
                    <a:pt x="442" y="155"/>
                    <a:pt x="441" y="154"/>
                    <a:pt x="441" y="153"/>
                  </a:cubicBezTo>
                  <a:cubicBezTo>
                    <a:pt x="422" y="159"/>
                    <a:pt x="422" y="159"/>
                    <a:pt x="422" y="159"/>
                  </a:cubicBezTo>
                  <a:close/>
                  <a:moveTo>
                    <a:pt x="420" y="152"/>
                  </a:moveTo>
                  <a:cubicBezTo>
                    <a:pt x="420" y="153"/>
                    <a:pt x="421" y="155"/>
                    <a:pt x="421" y="156"/>
                  </a:cubicBezTo>
                  <a:cubicBezTo>
                    <a:pt x="439" y="149"/>
                    <a:pt x="439" y="149"/>
                    <a:pt x="439" y="149"/>
                  </a:cubicBezTo>
                  <a:cubicBezTo>
                    <a:pt x="439" y="148"/>
                    <a:pt x="438" y="146"/>
                    <a:pt x="438" y="145"/>
                  </a:cubicBezTo>
                  <a:cubicBezTo>
                    <a:pt x="420" y="152"/>
                    <a:pt x="420" y="152"/>
                    <a:pt x="420" y="152"/>
                  </a:cubicBezTo>
                  <a:close/>
                  <a:moveTo>
                    <a:pt x="417" y="145"/>
                  </a:moveTo>
                  <a:cubicBezTo>
                    <a:pt x="417" y="146"/>
                    <a:pt x="418" y="148"/>
                    <a:pt x="418" y="149"/>
                  </a:cubicBezTo>
                  <a:cubicBezTo>
                    <a:pt x="436" y="141"/>
                    <a:pt x="436" y="141"/>
                    <a:pt x="436" y="141"/>
                  </a:cubicBezTo>
                  <a:cubicBezTo>
                    <a:pt x="436" y="140"/>
                    <a:pt x="435" y="139"/>
                    <a:pt x="435" y="138"/>
                  </a:cubicBezTo>
                  <a:cubicBezTo>
                    <a:pt x="417" y="145"/>
                    <a:pt x="417" y="145"/>
                    <a:pt x="417" y="145"/>
                  </a:cubicBezTo>
                  <a:close/>
                  <a:moveTo>
                    <a:pt x="414" y="139"/>
                  </a:moveTo>
                  <a:cubicBezTo>
                    <a:pt x="414" y="140"/>
                    <a:pt x="415" y="141"/>
                    <a:pt x="415" y="142"/>
                  </a:cubicBezTo>
                  <a:cubicBezTo>
                    <a:pt x="433" y="134"/>
                    <a:pt x="433" y="134"/>
                    <a:pt x="433" y="134"/>
                  </a:cubicBezTo>
                  <a:cubicBezTo>
                    <a:pt x="433" y="133"/>
                    <a:pt x="432" y="131"/>
                    <a:pt x="432" y="130"/>
                  </a:cubicBezTo>
                  <a:lnTo>
                    <a:pt x="414" y="139"/>
                  </a:lnTo>
                  <a:close/>
                  <a:moveTo>
                    <a:pt x="411" y="132"/>
                  </a:moveTo>
                  <a:cubicBezTo>
                    <a:pt x="411" y="133"/>
                    <a:pt x="412" y="134"/>
                    <a:pt x="412" y="135"/>
                  </a:cubicBezTo>
                  <a:cubicBezTo>
                    <a:pt x="430" y="126"/>
                    <a:pt x="430" y="126"/>
                    <a:pt x="430" y="126"/>
                  </a:cubicBezTo>
                  <a:cubicBezTo>
                    <a:pt x="429" y="125"/>
                    <a:pt x="429" y="124"/>
                    <a:pt x="428" y="123"/>
                  </a:cubicBezTo>
                  <a:lnTo>
                    <a:pt x="411" y="132"/>
                  </a:lnTo>
                  <a:close/>
                  <a:moveTo>
                    <a:pt x="407" y="125"/>
                  </a:moveTo>
                  <a:cubicBezTo>
                    <a:pt x="408" y="126"/>
                    <a:pt x="408" y="127"/>
                    <a:pt x="409" y="129"/>
                  </a:cubicBezTo>
                  <a:cubicBezTo>
                    <a:pt x="426" y="119"/>
                    <a:pt x="426" y="119"/>
                    <a:pt x="426" y="119"/>
                  </a:cubicBezTo>
                  <a:cubicBezTo>
                    <a:pt x="425" y="118"/>
                    <a:pt x="425" y="117"/>
                    <a:pt x="424" y="116"/>
                  </a:cubicBezTo>
                  <a:cubicBezTo>
                    <a:pt x="407" y="125"/>
                    <a:pt x="407" y="125"/>
                    <a:pt x="407" y="125"/>
                  </a:cubicBezTo>
                  <a:close/>
                  <a:moveTo>
                    <a:pt x="403" y="119"/>
                  </a:moveTo>
                  <a:cubicBezTo>
                    <a:pt x="404" y="120"/>
                    <a:pt x="404" y="121"/>
                    <a:pt x="405" y="122"/>
                  </a:cubicBezTo>
                  <a:cubicBezTo>
                    <a:pt x="422" y="112"/>
                    <a:pt x="422" y="112"/>
                    <a:pt x="422" y="112"/>
                  </a:cubicBezTo>
                  <a:cubicBezTo>
                    <a:pt x="421" y="111"/>
                    <a:pt x="421" y="110"/>
                    <a:pt x="420" y="109"/>
                  </a:cubicBezTo>
                  <a:cubicBezTo>
                    <a:pt x="403" y="119"/>
                    <a:pt x="403" y="119"/>
                    <a:pt x="403" y="119"/>
                  </a:cubicBezTo>
                  <a:close/>
                  <a:moveTo>
                    <a:pt x="399" y="113"/>
                  </a:moveTo>
                  <a:cubicBezTo>
                    <a:pt x="400" y="114"/>
                    <a:pt x="401" y="115"/>
                    <a:pt x="401" y="116"/>
                  </a:cubicBezTo>
                  <a:cubicBezTo>
                    <a:pt x="418" y="105"/>
                    <a:pt x="418" y="105"/>
                    <a:pt x="418" y="105"/>
                  </a:cubicBezTo>
                  <a:cubicBezTo>
                    <a:pt x="417" y="104"/>
                    <a:pt x="416" y="103"/>
                    <a:pt x="415" y="102"/>
                  </a:cubicBezTo>
                  <a:cubicBezTo>
                    <a:pt x="399" y="113"/>
                    <a:pt x="399" y="113"/>
                    <a:pt x="399" y="113"/>
                  </a:cubicBezTo>
                  <a:close/>
                  <a:moveTo>
                    <a:pt x="395" y="106"/>
                  </a:moveTo>
                  <a:cubicBezTo>
                    <a:pt x="396" y="107"/>
                    <a:pt x="396" y="108"/>
                    <a:pt x="397" y="109"/>
                  </a:cubicBezTo>
                  <a:cubicBezTo>
                    <a:pt x="413" y="98"/>
                    <a:pt x="413" y="98"/>
                    <a:pt x="413" y="98"/>
                  </a:cubicBezTo>
                  <a:cubicBezTo>
                    <a:pt x="412" y="97"/>
                    <a:pt x="412" y="96"/>
                    <a:pt x="411" y="95"/>
                  </a:cubicBezTo>
                  <a:cubicBezTo>
                    <a:pt x="395" y="106"/>
                    <a:pt x="395" y="106"/>
                    <a:pt x="395" y="106"/>
                  </a:cubicBezTo>
                  <a:close/>
                  <a:moveTo>
                    <a:pt x="390" y="100"/>
                  </a:moveTo>
                  <a:cubicBezTo>
                    <a:pt x="391" y="101"/>
                    <a:pt x="392" y="102"/>
                    <a:pt x="393" y="103"/>
                  </a:cubicBezTo>
                  <a:cubicBezTo>
                    <a:pt x="408" y="92"/>
                    <a:pt x="408" y="92"/>
                    <a:pt x="408" y="92"/>
                  </a:cubicBezTo>
                  <a:cubicBezTo>
                    <a:pt x="408" y="91"/>
                    <a:pt x="407" y="90"/>
                    <a:pt x="406" y="88"/>
                  </a:cubicBezTo>
                  <a:cubicBezTo>
                    <a:pt x="390" y="100"/>
                    <a:pt x="390" y="100"/>
                    <a:pt x="390" y="100"/>
                  </a:cubicBezTo>
                  <a:close/>
                  <a:moveTo>
                    <a:pt x="386" y="95"/>
                  </a:moveTo>
                  <a:cubicBezTo>
                    <a:pt x="387" y="96"/>
                    <a:pt x="387" y="97"/>
                    <a:pt x="388" y="97"/>
                  </a:cubicBezTo>
                  <a:cubicBezTo>
                    <a:pt x="403" y="85"/>
                    <a:pt x="403" y="85"/>
                    <a:pt x="403" y="85"/>
                  </a:cubicBezTo>
                  <a:cubicBezTo>
                    <a:pt x="403" y="84"/>
                    <a:pt x="402" y="83"/>
                    <a:pt x="401" y="82"/>
                  </a:cubicBezTo>
                  <a:cubicBezTo>
                    <a:pt x="386" y="95"/>
                    <a:pt x="386" y="95"/>
                    <a:pt x="386" y="95"/>
                  </a:cubicBezTo>
                  <a:close/>
                  <a:moveTo>
                    <a:pt x="381" y="89"/>
                  </a:moveTo>
                  <a:cubicBezTo>
                    <a:pt x="382" y="90"/>
                    <a:pt x="383" y="91"/>
                    <a:pt x="383" y="92"/>
                  </a:cubicBezTo>
                  <a:cubicBezTo>
                    <a:pt x="398" y="79"/>
                    <a:pt x="398" y="79"/>
                    <a:pt x="398" y="79"/>
                  </a:cubicBezTo>
                  <a:cubicBezTo>
                    <a:pt x="397" y="78"/>
                    <a:pt x="396" y="77"/>
                    <a:pt x="396" y="76"/>
                  </a:cubicBezTo>
                  <a:cubicBezTo>
                    <a:pt x="381" y="89"/>
                    <a:pt x="381" y="89"/>
                    <a:pt x="381" y="89"/>
                  </a:cubicBezTo>
                  <a:close/>
                  <a:moveTo>
                    <a:pt x="376" y="83"/>
                  </a:moveTo>
                  <a:cubicBezTo>
                    <a:pt x="377" y="84"/>
                    <a:pt x="378" y="85"/>
                    <a:pt x="378" y="86"/>
                  </a:cubicBezTo>
                  <a:cubicBezTo>
                    <a:pt x="393" y="73"/>
                    <a:pt x="393" y="73"/>
                    <a:pt x="393" y="73"/>
                  </a:cubicBezTo>
                  <a:cubicBezTo>
                    <a:pt x="392" y="72"/>
                    <a:pt x="391" y="71"/>
                    <a:pt x="390" y="70"/>
                  </a:cubicBezTo>
                  <a:cubicBezTo>
                    <a:pt x="376" y="83"/>
                    <a:pt x="376" y="83"/>
                    <a:pt x="376" y="83"/>
                  </a:cubicBezTo>
                  <a:close/>
                  <a:moveTo>
                    <a:pt x="371" y="78"/>
                  </a:moveTo>
                  <a:cubicBezTo>
                    <a:pt x="371" y="79"/>
                    <a:pt x="372" y="80"/>
                    <a:pt x="373" y="81"/>
                  </a:cubicBezTo>
                  <a:cubicBezTo>
                    <a:pt x="387" y="67"/>
                    <a:pt x="387" y="67"/>
                    <a:pt x="387" y="67"/>
                  </a:cubicBezTo>
                  <a:cubicBezTo>
                    <a:pt x="386" y="66"/>
                    <a:pt x="385" y="65"/>
                    <a:pt x="384" y="64"/>
                  </a:cubicBezTo>
                  <a:lnTo>
                    <a:pt x="371" y="78"/>
                  </a:lnTo>
                  <a:close/>
                  <a:moveTo>
                    <a:pt x="365" y="73"/>
                  </a:moveTo>
                  <a:cubicBezTo>
                    <a:pt x="366" y="74"/>
                    <a:pt x="367" y="75"/>
                    <a:pt x="368" y="76"/>
                  </a:cubicBezTo>
                  <a:cubicBezTo>
                    <a:pt x="381" y="61"/>
                    <a:pt x="381" y="61"/>
                    <a:pt x="381" y="61"/>
                  </a:cubicBezTo>
                  <a:cubicBezTo>
                    <a:pt x="380" y="60"/>
                    <a:pt x="379" y="59"/>
                    <a:pt x="378" y="59"/>
                  </a:cubicBezTo>
                  <a:cubicBezTo>
                    <a:pt x="365" y="73"/>
                    <a:pt x="365" y="73"/>
                    <a:pt x="365" y="73"/>
                  </a:cubicBezTo>
                  <a:close/>
                  <a:moveTo>
                    <a:pt x="359" y="68"/>
                  </a:moveTo>
                  <a:cubicBezTo>
                    <a:pt x="360" y="69"/>
                    <a:pt x="361" y="70"/>
                    <a:pt x="362" y="71"/>
                  </a:cubicBezTo>
                  <a:cubicBezTo>
                    <a:pt x="375" y="56"/>
                    <a:pt x="375" y="56"/>
                    <a:pt x="375" y="56"/>
                  </a:cubicBezTo>
                  <a:cubicBezTo>
                    <a:pt x="374" y="55"/>
                    <a:pt x="373" y="54"/>
                    <a:pt x="372" y="53"/>
                  </a:cubicBezTo>
                  <a:lnTo>
                    <a:pt x="359" y="68"/>
                  </a:lnTo>
                  <a:close/>
                  <a:moveTo>
                    <a:pt x="354" y="63"/>
                  </a:moveTo>
                  <a:cubicBezTo>
                    <a:pt x="355" y="64"/>
                    <a:pt x="356" y="65"/>
                    <a:pt x="357" y="66"/>
                  </a:cubicBezTo>
                  <a:cubicBezTo>
                    <a:pt x="369" y="51"/>
                    <a:pt x="369" y="51"/>
                    <a:pt x="369" y="51"/>
                  </a:cubicBezTo>
                  <a:cubicBezTo>
                    <a:pt x="368" y="50"/>
                    <a:pt x="367" y="49"/>
                    <a:pt x="366" y="48"/>
                  </a:cubicBezTo>
                  <a:cubicBezTo>
                    <a:pt x="354" y="63"/>
                    <a:pt x="354" y="63"/>
                    <a:pt x="354" y="63"/>
                  </a:cubicBezTo>
                  <a:close/>
                  <a:moveTo>
                    <a:pt x="348" y="59"/>
                  </a:moveTo>
                  <a:cubicBezTo>
                    <a:pt x="349" y="60"/>
                    <a:pt x="350" y="60"/>
                    <a:pt x="351" y="61"/>
                  </a:cubicBezTo>
                  <a:cubicBezTo>
                    <a:pt x="362" y="46"/>
                    <a:pt x="362" y="46"/>
                    <a:pt x="362" y="46"/>
                  </a:cubicBezTo>
                  <a:cubicBezTo>
                    <a:pt x="361" y="45"/>
                    <a:pt x="360" y="44"/>
                    <a:pt x="359" y="43"/>
                  </a:cubicBezTo>
                  <a:cubicBezTo>
                    <a:pt x="348" y="59"/>
                    <a:pt x="348" y="59"/>
                    <a:pt x="348" y="59"/>
                  </a:cubicBezTo>
                  <a:close/>
                  <a:moveTo>
                    <a:pt x="341" y="55"/>
                  </a:moveTo>
                  <a:cubicBezTo>
                    <a:pt x="343" y="55"/>
                    <a:pt x="344" y="56"/>
                    <a:pt x="345" y="57"/>
                  </a:cubicBezTo>
                  <a:cubicBezTo>
                    <a:pt x="356" y="41"/>
                    <a:pt x="356" y="41"/>
                    <a:pt x="356" y="41"/>
                  </a:cubicBezTo>
                  <a:cubicBezTo>
                    <a:pt x="355" y="40"/>
                    <a:pt x="354" y="39"/>
                    <a:pt x="352" y="38"/>
                  </a:cubicBezTo>
                  <a:cubicBezTo>
                    <a:pt x="341" y="55"/>
                    <a:pt x="341" y="55"/>
                    <a:pt x="341" y="55"/>
                  </a:cubicBezTo>
                  <a:close/>
                  <a:moveTo>
                    <a:pt x="335" y="51"/>
                  </a:moveTo>
                  <a:cubicBezTo>
                    <a:pt x="336" y="51"/>
                    <a:pt x="337" y="52"/>
                    <a:pt x="338" y="53"/>
                  </a:cubicBezTo>
                  <a:cubicBezTo>
                    <a:pt x="349" y="36"/>
                    <a:pt x="349" y="36"/>
                    <a:pt x="349" y="36"/>
                  </a:cubicBezTo>
                  <a:cubicBezTo>
                    <a:pt x="348" y="35"/>
                    <a:pt x="347" y="35"/>
                    <a:pt x="345" y="34"/>
                  </a:cubicBezTo>
                  <a:cubicBezTo>
                    <a:pt x="335" y="51"/>
                    <a:pt x="335" y="51"/>
                    <a:pt x="335" y="51"/>
                  </a:cubicBezTo>
                  <a:close/>
                  <a:moveTo>
                    <a:pt x="329" y="47"/>
                  </a:moveTo>
                  <a:cubicBezTo>
                    <a:pt x="330" y="47"/>
                    <a:pt x="331" y="48"/>
                    <a:pt x="332" y="49"/>
                  </a:cubicBezTo>
                  <a:cubicBezTo>
                    <a:pt x="342" y="32"/>
                    <a:pt x="342" y="32"/>
                    <a:pt x="342" y="32"/>
                  </a:cubicBezTo>
                  <a:cubicBezTo>
                    <a:pt x="341" y="31"/>
                    <a:pt x="340" y="30"/>
                    <a:pt x="338" y="30"/>
                  </a:cubicBezTo>
                  <a:cubicBezTo>
                    <a:pt x="329" y="47"/>
                    <a:pt x="329" y="47"/>
                    <a:pt x="329" y="47"/>
                  </a:cubicBezTo>
                  <a:close/>
                  <a:moveTo>
                    <a:pt x="322" y="43"/>
                  </a:moveTo>
                  <a:cubicBezTo>
                    <a:pt x="323" y="44"/>
                    <a:pt x="324" y="44"/>
                    <a:pt x="325" y="45"/>
                  </a:cubicBezTo>
                  <a:cubicBezTo>
                    <a:pt x="335" y="28"/>
                    <a:pt x="335" y="28"/>
                    <a:pt x="335" y="28"/>
                  </a:cubicBezTo>
                  <a:cubicBezTo>
                    <a:pt x="334" y="27"/>
                    <a:pt x="332" y="26"/>
                    <a:pt x="331" y="26"/>
                  </a:cubicBezTo>
                  <a:cubicBezTo>
                    <a:pt x="322" y="43"/>
                    <a:pt x="322" y="43"/>
                    <a:pt x="322" y="43"/>
                  </a:cubicBezTo>
                  <a:close/>
                  <a:moveTo>
                    <a:pt x="315" y="40"/>
                  </a:moveTo>
                  <a:cubicBezTo>
                    <a:pt x="317" y="40"/>
                    <a:pt x="318" y="41"/>
                    <a:pt x="319" y="42"/>
                  </a:cubicBezTo>
                  <a:cubicBezTo>
                    <a:pt x="328" y="24"/>
                    <a:pt x="328" y="24"/>
                    <a:pt x="328" y="24"/>
                  </a:cubicBezTo>
                  <a:cubicBezTo>
                    <a:pt x="326" y="23"/>
                    <a:pt x="325" y="23"/>
                    <a:pt x="324" y="22"/>
                  </a:cubicBezTo>
                  <a:cubicBezTo>
                    <a:pt x="315" y="40"/>
                    <a:pt x="315" y="40"/>
                    <a:pt x="315" y="40"/>
                  </a:cubicBezTo>
                  <a:close/>
                  <a:moveTo>
                    <a:pt x="309" y="37"/>
                  </a:moveTo>
                  <a:cubicBezTo>
                    <a:pt x="310" y="37"/>
                    <a:pt x="311" y="38"/>
                    <a:pt x="312" y="38"/>
                  </a:cubicBezTo>
                  <a:cubicBezTo>
                    <a:pt x="320" y="20"/>
                    <a:pt x="320" y="20"/>
                    <a:pt x="320" y="20"/>
                  </a:cubicBezTo>
                  <a:cubicBezTo>
                    <a:pt x="319" y="20"/>
                    <a:pt x="318" y="19"/>
                    <a:pt x="316" y="19"/>
                  </a:cubicBezTo>
                  <a:cubicBezTo>
                    <a:pt x="309" y="37"/>
                    <a:pt x="309" y="37"/>
                    <a:pt x="309" y="37"/>
                  </a:cubicBezTo>
                  <a:close/>
                  <a:moveTo>
                    <a:pt x="302" y="34"/>
                  </a:moveTo>
                  <a:cubicBezTo>
                    <a:pt x="303" y="34"/>
                    <a:pt x="304" y="35"/>
                    <a:pt x="305" y="35"/>
                  </a:cubicBezTo>
                  <a:cubicBezTo>
                    <a:pt x="313" y="17"/>
                    <a:pt x="313" y="17"/>
                    <a:pt x="313" y="17"/>
                  </a:cubicBezTo>
                  <a:cubicBezTo>
                    <a:pt x="311" y="17"/>
                    <a:pt x="310" y="16"/>
                    <a:pt x="309" y="16"/>
                  </a:cubicBezTo>
                  <a:cubicBezTo>
                    <a:pt x="302" y="34"/>
                    <a:pt x="302" y="34"/>
                    <a:pt x="302" y="34"/>
                  </a:cubicBezTo>
                  <a:close/>
                  <a:moveTo>
                    <a:pt x="295" y="31"/>
                  </a:moveTo>
                  <a:cubicBezTo>
                    <a:pt x="296" y="32"/>
                    <a:pt x="297" y="32"/>
                    <a:pt x="298" y="33"/>
                  </a:cubicBezTo>
                  <a:cubicBezTo>
                    <a:pt x="305" y="14"/>
                    <a:pt x="305" y="14"/>
                    <a:pt x="305" y="14"/>
                  </a:cubicBezTo>
                  <a:cubicBezTo>
                    <a:pt x="304" y="14"/>
                    <a:pt x="302" y="13"/>
                    <a:pt x="301" y="13"/>
                  </a:cubicBezTo>
                  <a:cubicBezTo>
                    <a:pt x="295" y="31"/>
                    <a:pt x="295" y="31"/>
                    <a:pt x="295" y="31"/>
                  </a:cubicBezTo>
                  <a:close/>
                  <a:moveTo>
                    <a:pt x="288" y="29"/>
                  </a:moveTo>
                  <a:cubicBezTo>
                    <a:pt x="289" y="29"/>
                    <a:pt x="290" y="30"/>
                    <a:pt x="291" y="30"/>
                  </a:cubicBezTo>
                  <a:cubicBezTo>
                    <a:pt x="297" y="12"/>
                    <a:pt x="297" y="12"/>
                    <a:pt x="297" y="12"/>
                  </a:cubicBezTo>
                  <a:cubicBezTo>
                    <a:pt x="296" y="11"/>
                    <a:pt x="295" y="11"/>
                    <a:pt x="293" y="10"/>
                  </a:cubicBezTo>
                  <a:cubicBezTo>
                    <a:pt x="288" y="29"/>
                    <a:pt x="288" y="29"/>
                    <a:pt x="288" y="29"/>
                  </a:cubicBezTo>
                  <a:close/>
                  <a:moveTo>
                    <a:pt x="280" y="27"/>
                  </a:moveTo>
                  <a:cubicBezTo>
                    <a:pt x="282" y="27"/>
                    <a:pt x="283" y="28"/>
                    <a:pt x="284" y="28"/>
                  </a:cubicBezTo>
                  <a:cubicBezTo>
                    <a:pt x="289" y="9"/>
                    <a:pt x="289" y="9"/>
                    <a:pt x="289" y="9"/>
                  </a:cubicBezTo>
                  <a:cubicBezTo>
                    <a:pt x="288" y="9"/>
                    <a:pt x="287" y="8"/>
                    <a:pt x="285" y="8"/>
                  </a:cubicBezTo>
                  <a:cubicBezTo>
                    <a:pt x="280" y="27"/>
                    <a:pt x="280" y="27"/>
                    <a:pt x="280" y="27"/>
                  </a:cubicBezTo>
                  <a:close/>
                  <a:moveTo>
                    <a:pt x="273" y="25"/>
                  </a:moveTo>
                  <a:cubicBezTo>
                    <a:pt x="274" y="25"/>
                    <a:pt x="276" y="26"/>
                    <a:pt x="277" y="26"/>
                  </a:cubicBezTo>
                  <a:cubicBezTo>
                    <a:pt x="281" y="7"/>
                    <a:pt x="281" y="7"/>
                    <a:pt x="281" y="7"/>
                  </a:cubicBezTo>
                  <a:cubicBezTo>
                    <a:pt x="280" y="7"/>
                    <a:pt x="279" y="6"/>
                    <a:pt x="278" y="6"/>
                  </a:cubicBezTo>
                  <a:cubicBezTo>
                    <a:pt x="273" y="25"/>
                    <a:pt x="273" y="25"/>
                    <a:pt x="273" y="25"/>
                  </a:cubicBezTo>
                  <a:close/>
                  <a:moveTo>
                    <a:pt x="266" y="24"/>
                  </a:moveTo>
                  <a:cubicBezTo>
                    <a:pt x="267" y="24"/>
                    <a:pt x="268" y="24"/>
                    <a:pt x="269" y="24"/>
                  </a:cubicBezTo>
                  <a:cubicBezTo>
                    <a:pt x="274" y="5"/>
                    <a:pt x="274" y="5"/>
                    <a:pt x="274" y="5"/>
                  </a:cubicBezTo>
                  <a:cubicBezTo>
                    <a:pt x="272" y="5"/>
                    <a:pt x="271" y="5"/>
                    <a:pt x="269" y="4"/>
                  </a:cubicBezTo>
                  <a:lnTo>
                    <a:pt x="266" y="24"/>
                  </a:lnTo>
                  <a:close/>
                  <a:moveTo>
                    <a:pt x="258" y="22"/>
                  </a:moveTo>
                  <a:cubicBezTo>
                    <a:pt x="260" y="22"/>
                    <a:pt x="261" y="23"/>
                    <a:pt x="262" y="23"/>
                  </a:cubicBezTo>
                  <a:cubicBezTo>
                    <a:pt x="265" y="4"/>
                    <a:pt x="265" y="4"/>
                    <a:pt x="265" y="4"/>
                  </a:cubicBezTo>
                  <a:cubicBezTo>
                    <a:pt x="264" y="3"/>
                    <a:pt x="263" y="3"/>
                    <a:pt x="261" y="3"/>
                  </a:cubicBezTo>
                  <a:lnTo>
                    <a:pt x="258" y="22"/>
                  </a:lnTo>
                  <a:close/>
                  <a:moveTo>
                    <a:pt x="251" y="21"/>
                  </a:moveTo>
                  <a:cubicBezTo>
                    <a:pt x="252" y="21"/>
                    <a:pt x="254" y="22"/>
                    <a:pt x="255" y="22"/>
                  </a:cubicBezTo>
                  <a:cubicBezTo>
                    <a:pt x="257" y="2"/>
                    <a:pt x="257" y="2"/>
                    <a:pt x="257" y="2"/>
                  </a:cubicBezTo>
                  <a:cubicBezTo>
                    <a:pt x="256" y="2"/>
                    <a:pt x="255" y="2"/>
                    <a:pt x="253" y="2"/>
                  </a:cubicBezTo>
                  <a:cubicBezTo>
                    <a:pt x="251" y="21"/>
                    <a:pt x="251" y="21"/>
                    <a:pt x="251" y="21"/>
                  </a:cubicBezTo>
                  <a:close/>
                  <a:moveTo>
                    <a:pt x="244" y="21"/>
                  </a:moveTo>
                  <a:cubicBezTo>
                    <a:pt x="245" y="21"/>
                    <a:pt x="246" y="21"/>
                    <a:pt x="247" y="21"/>
                  </a:cubicBezTo>
                  <a:cubicBezTo>
                    <a:pt x="249" y="1"/>
                    <a:pt x="249" y="1"/>
                    <a:pt x="249" y="1"/>
                  </a:cubicBezTo>
                  <a:cubicBezTo>
                    <a:pt x="248" y="1"/>
                    <a:pt x="247" y="1"/>
                    <a:pt x="245" y="1"/>
                  </a:cubicBezTo>
                  <a:cubicBezTo>
                    <a:pt x="244" y="21"/>
                    <a:pt x="244" y="21"/>
                    <a:pt x="244" y="21"/>
                  </a:cubicBezTo>
                  <a:close/>
                  <a:moveTo>
                    <a:pt x="236" y="20"/>
                  </a:moveTo>
                  <a:cubicBezTo>
                    <a:pt x="237" y="20"/>
                    <a:pt x="239" y="20"/>
                    <a:pt x="240" y="20"/>
                  </a:cubicBezTo>
                  <a:cubicBezTo>
                    <a:pt x="241" y="1"/>
                    <a:pt x="241" y="1"/>
                    <a:pt x="241" y="1"/>
                  </a:cubicBezTo>
                  <a:cubicBezTo>
                    <a:pt x="240" y="1"/>
                    <a:pt x="238" y="1"/>
                    <a:pt x="237" y="1"/>
                  </a:cubicBezTo>
                  <a:cubicBezTo>
                    <a:pt x="236" y="20"/>
                    <a:pt x="236" y="20"/>
                    <a:pt x="236" y="20"/>
                  </a:cubicBezTo>
                  <a:close/>
                  <a:moveTo>
                    <a:pt x="229" y="20"/>
                  </a:moveTo>
                  <a:cubicBezTo>
                    <a:pt x="230" y="20"/>
                    <a:pt x="231" y="20"/>
                    <a:pt x="232" y="20"/>
                  </a:cubicBezTo>
                  <a:cubicBezTo>
                    <a:pt x="233" y="0"/>
                    <a:pt x="233" y="0"/>
                    <a:pt x="233" y="0"/>
                  </a:cubicBezTo>
                  <a:cubicBezTo>
                    <a:pt x="232" y="0"/>
                    <a:pt x="230" y="0"/>
                    <a:pt x="229" y="0"/>
                  </a:cubicBezTo>
                  <a:cubicBezTo>
                    <a:pt x="229" y="20"/>
                    <a:pt x="229" y="20"/>
                    <a:pt x="229" y="20"/>
                  </a:cubicBezTo>
                  <a:close/>
                  <a:moveTo>
                    <a:pt x="221" y="20"/>
                  </a:moveTo>
                  <a:cubicBezTo>
                    <a:pt x="222" y="20"/>
                    <a:pt x="224" y="20"/>
                    <a:pt x="225" y="20"/>
                  </a:cubicBezTo>
                  <a:cubicBezTo>
                    <a:pt x="225" y="0"/>
                    <a:pt x="225" y="0"/>
                    <a:pt x="225" y="0"/>
                  </a:cubicBezTo>
                  <a:cubicBezTo>
                    <a:pt x="223" y="0"/>
                    <a:pt x="222" y="0"/>
                    <a:pt x="221" y="0"/>
                  </a:cubicBezTo>
                  <a:lnTo>
                    <a:pt x="221" y="20"/>
                  </a:lnTo>
                  <a:close/>
                  <a:moveTo>
                    <a:pt x="214" y="20"/>
                  </a:moveTo>
                  <a:cubicBezTo>
                    <a:pt x="215" y="20"/>
                    <a:pt x="216" y="20"/>
                    <a:pt x="217" y="20"/>
                  </a:cubicBezTo>
                  <a:cubicBezTo>
                    <a:pt x="217" y="0"/>
                    <a:pt x="217" y="0"/>
                    <a:pt x="217" y="0"/>
                  </a:cubicBezTo>
                  <a:cubicBezTo>
                    <a:pt x="215" y="1"/>
                    <a:pt x="214" y="1"/>
                    <a:pt x="213" y="1"/>
                  </a:cubicBezTo>
                  <a:cubicBezTo>
                    <a:pt x="214" y="20"/>
                    <a:pt x="214" y="20"/>
                    <a:pt x="214" y="20"/>
                  </a:cubicBezTo>
                  <a:close/>
                  <a:moveTo>
                    <a:pt x="206" y="21"/>
                  </a:moveTo>
                  <a:cubicBezTo>
                    <a:pt x="207" y="21"/>
                    <a:pt x="209" y="21"/>
                    <a:pt x="210" y="21"/>
                  </a:cubicBezTo>
                  <a:cubicBezTo>
                    <a:pt x="208" y="1"/>
                    <a:pt x="208" y="1"/>
                    <a:pt x="208" y="1"/>
                  </a:cubicBezTo>
                  <a:cubicBezTo>
                    <a:pt x="207" y="1"/>
                    <a:pt x="206" y="1"/>
                    <a:pt x="204" y="1"/>
                  </a:cubicBezTo>
                  <a:cubicBezTo>
                    <a:pt x="206" y="21"/>
                    <a:pt x="206" y="21"/>
                    <a:pt x="206" y="21"/>
                  </a:cubicBezTo>
                  <a:close/>
                  <a:moveTo>
                    <a:pt x="199" y="22"/>
                  </a:moveTo>
                  <a:cubicBezTo>
                    <a:pt x="200" y="22"/>
                    <a:pt x="201" y="21"/>
                    <a:pt x="203" y="21"/>
                  </a:cubicBezTo>
                  <a:cubicBezTo>
                    <a:pt x="200" y="2"/>
                    <a:pt x="200" y="2"/>
                    <a:pt x="200" y="2"/>
                  </a:cubicBezTo>
                  <a:cubicBezTo>
                    <a:pt x="199" y="2"/>
                    <a:pt x="198" y="2"/>
                    <a:pt x="196" y="2"/>
                  </a:cubicBezTo>
                  <a:lnTo>
                    <a:pt x="199" y="22"/>
                  </a:lnTo>
                  <a:close/>
                  <a:moveTo>
                    <a:pt x="191" y="23"/>
                  </a:moveTo>
                  <a:cubicBezTo>
                    <a:pt x="193" y="23"/>
                    <a:pt x="194" y="22"/>
                    <a:pt x="195" y="22"/>
                  </a:cubicBezTo>
                  <a:cubicBezTo>
                    <a:pt x="192" y="3"/>
                    <a:pt x="192" y="3"/>
                    <a:pt x="192" y="3"/>
                  </a:cubicBezTo>
                  <a:cubicBezTo>
                    <a:pt x="191" y="3"/>
                    <a:pt x="189" y="3"/>
                    <a:pt x="188" y="4"/>
                  </a:cubicBezTo>
                  <a:lnTo>
                    <a:pt x="191" y="23"/>
                  </a:lnTo>
                  <a:close/>
                  <a:moveTo>
                    <a:pt x="184" y="24"/>
                  </a:moveTo>
                  <a:cubicBezTo>
                    <a:pt x="185" y="24"/>
                    <a:pt x="187" y="24"/>
                    <a:pt x="188" y="23"/>
                  </a:cubicBezTo>
                  <a:cubicBezTo>
                    <a:pt x="184" y="4"/>
                    <a:pt x="184" y="4"/>
                    <a:pt x="184" y="4"/>
                  </a:cubicBezTo>
                  <a:cubicBezTo>
                    <a:pt x="183" y="5"/>
                    <a:pt x="181" y="5"/>
                    <a:pt x="180" y="5"/>
                  </a:cubicBezTo>
                  <a:cubicBezTo>
                    <a:pt x="184" y="24"/>
                    <a:pt x="184" y="24"/>
                    <a:pt x="184" y="24"/>
                  </a:cubicBezTo>
                  <a:close/>
                  <a:moveTo>
                    <a:pt x="177" y="26"/>
                  </a:moveTo>
                  <a:cubicBezTo>
                    <a:pt x="178" y="26"/>
                    <a:pt x="179" y="25"/>
                    <a:pt x="180" y="25"/>
                  </a:cubicBezTo>
                  <a:cubicBezTo>
                    <a:pt x="176" y="6"/>
                    <a:pt x="176" y="6"/>
                    <a:pt x="176" y="6"/>
                  </a:cubicBezTo>
                  <a:cubicBezTo>
                    <a:pt x="175" y="6"/>
                    <a:pt x="173" y="7"/>
                    <a:pt x="172" y="7"/>
                  </a:cubicBezTo>
                  <a:cubicBezTo>
                    <a:pt x="177" y="26"/>
                    <a:pt x="177" y="26"/>
                    <a:pt x="177" y="26"/>
                  </a:cubicBezTo>
                  <a:close/>
                  <a:moveTo>
                    <a:pt x="170" y="28"/>
                  </a:moveTo>
                  <a:cubicBezTo>
                    <a:pt x="171" y="27"/>
                    <a:pt x="172" y="27"/>
                    <a:pt x="173" y="27"/>
                  </a:cubicBezTo>
                  <a:cubicBezTo>
                    <a:pt x="168" y="8"/>
                    <a:pt x="168" y="8"/>
                    <a:pt x="168" y="8"/>
                  </a:cubicBezTo>
                  <a:cubicBezTo>
                    <a:pt x="167" y="8"/>
                    <a:pt x="166" y="9"/>
                    <a:pt x="164" y="9"/>
                  </a:cubicBezTo>
                  <a:cubicBezTo>
                    <a:pt x="170" y="28"/>
                    <a:pt x="170" y="28"/>
                    <a:pt x="170" y="28"/>
                  </a:cubicBezTo>
                  <a:close/>
                  <a:moveTo>
                    <a:pt x="162" y="30"/>
                  </a:moveTo>
                  <a:cubicBezTo>
                    <a:pt x="164" y="30"/>
                    <a:pt x="165" y="29"/>
                    <a:pt x="166" y="29"/>
                  </a:cubicBezTo>
                  <a:cubicBezTo>
                    <a:pt x="160" y="10"/>
                    <a:pt x="160" y="10"/>
                    <a:pt x="160" y="10"/>
                  </a:cubicBezTo>
                  <a:cubicBezTo>
                    <a:pt x="159" y="11"/>
                    <a:pt x="158" y="11"/>
                    <a:pt x="156" y="11"/>
                  </a:cubicBezTo>
                  <a:cubicBezTo>
                    <a:pt x="162" y="30"/>
                    <a:pt x="162" y="30"/>
                    <a:pt x="162" y="30"/>
                  </a:cubicBezTo>
                  <a:close/>
                  <a:moveTo>
                    <a:pt x="155" y="32"/>
                  </a:moveTo>
                  <a:cubicBezTo>
                    <a:pt x="157" y="32"/>
                    <a:pt x="158" y="32"/>
                    <a:pt x="159" y="31"/>
                  </a:cubicBezTo>
                  <a:cubicBezTo>
                    <a:pt x="152" y="13"/>
                    <a:pt x="152" y="13"/>
                    <a:pt x="152" y="13"/>
                  </a:cubicBezTo>
                  <a:cubicBezTo>
                    <a:pt x="151" y="13"/>
                    <a:pt x="150" y="14"/>
                    <a:pt x="149" y="14"/>
                  </a:cubicBezTo>
                  <a:cubicBezTo>
                    <a:pt x="155" y="32"/>
                    <a:pt x="155" y="32"/>
                    <a:pt x="155" y="32"/>
                  </a:cubicBezTo>
                  <a:close/>
                  <a:moveTo>
                    <a:pt x="148" y="35"/>
                  </a:moveTo>
                  <a:cubicBezTo>
                    <a:pt x="150" y="35"/>
                    <a:pt x="151" y="34"/>
                    <a:pt x="152" y="34"/>
                  </a:cubicBezTo>
                  <a:cubicBezTo>
                    <a:pt x="145" y="15"/>
                    <a:pt x="145" y="15"/>
                    <a:pt x="145" y="15"/>
                  </a:cubicBezTo>
                  <a:cubicBezTo>
                    <a:pt x="144" y="16"/>
                    <a:pt x="142" y="16"/>
                    <a:pt x="141" y="17"/>
                  </a:cubicBezTo>
                  <a:lnTo>
                    <a:pt x="148" y="35"/>
                  </a:lnTo>
                  <a:close/>
                  <a:moveTo>
                    <a:pt x="142" y="38"/>
                  </a:moveTo>
                  <a:cubicBezTo>
                    <a:pt x="143" y="38"/>
                    <a:pt x="144" y="37"/>
                    <a:pt x="145" y="37"/>
                  </a:cubicBezTo>
                  <a:cubicBezTo>
                    <a:pt x="137" y="19"/>
                    <a:pt x="137" y="19"/>
                    <a:pt x="137" y="19"/>
                  </a:cubicBezTo>
                  <a:cubicBezTo>
                    <a:pt x="136" y="19"/>
                    <a:pt x="135" y="20"/>
                    <a:pt x="134" y="20"/>
                  </a:cubicBezTo>
                  <a:cubicBezTo>
                    <a:pt x="142" y="38"/>
                    <a:pt x="142" y="38"/>
                    <a:pt x="142" y="38"/>
                  </a:cubicBezTo>
                  <a:close/>
                  <a:moveTo>
                    <a:pt x="135" y="41"/>
                  </a:moveTo>
                  <a:cubicBezTo>
                    <a:pt x="136" y="41"/>
                    <a:pt x="137" y="40"/>
                    <a:pt x="138" y="40"/>
                  </a:cubicBezTo>
                  <a:cubicBezTo>
                    <a:pt x="130" y="22"/>
                    <a:pt x="130" y="22"/>
                    <a:pt x="130" y="22"/>
                  </a:cubicBezTo>
                  <a:cubicBezTo>
                    <a:pt x="129" y="23"/>
                    <a:pt x="127" y="23"/>
                    <a:pt x="126" y="24"/>
                  </a:cubicBezTo>
                  <a:cubicBezTo>
                    <a:pt x="135" y="41"/>
                    <a:pt x="135" y="41"/>
                    <a:pt x="135" y="41"/>
                  </a:cubicBezTo>
                  <a:close/>
                  <a:moveTo>
                    <a:pt x="128" y="45"/>
                  </a:moveTo>
                  <a:cubicBezTo>
                    <a:pt x="129" y="44"/>
                    <a:pt x="130" y="43"/>
                    <a:pt x="131" y="43"/>
                  </a:cubicBezTo>
                  <a:cubicBezTo>
                    <a:pt x="122" y="26"/>
                    <a:pt x="122" y="26"/>
                    <a:pt x="122" y="26"/>
                  </a:cubicBezTo>
                  <a:cubicBezTo>
                    <a:pt x="121" y="26"/>
                    <a:pt x="120" y="27"/>
                    <a:pt x="119" y="27"/>
                  </a:cubicBezTo>
                  <a:cubicBezTo>
                    <a:pt x="128" y="45"/>
                    <a:pt x="128" y="45"/>
                    <a:pt x="128" y="45"/>
                  </a:cubicBezTo>
                  <a:close/>
                  <a:moveTo>
                    <a:pt x="122" y="48"/>
                  </a:moveTo>
                  <a:cubicBezTo>
                    <a:pt x="123" y="48"/>
                    <a:pt x="124" y="47"/>
                    <a:pt x="125" y="46"/>
                  </a:cubicBezTo>
                  <a:cubicBezTo>
                    <a:pt x="115" y="29"/>
                    <a:pt x="115" y="29"/>
                    <a:pt x="115" y="29"/>
                  </a:cubicBezTo>
                  <a:cubicBezTo>
                    <a:pt x="114" y="30"/>
                    <a:pt x="113" y="31"/>
                    <a:pt x="112" y="31"/>
                  </a:cubicBezTo>
                  <a:cubicBezTo>
                    <a:pt x="122" y="48"/>
                    <a:pt x="122" y="48"/>
                    <a:pt x="122" y="48"/>
                  </a:cubicBezTo>
                  <a:close/>
                  <a:moveTo>
                    <a:pt x="115" y="52"/>
                  </a:moveTo>
                  <a:cubicBezTo>
                    <a:pt x="116" y="52"/>
                    <a:pt x="117" y="51"/>
                    <a:pt x="119" y="50"/>
                  </a:cubicBezTo>
                  <a:cubicBezTo>
                    <a:pt x="108" y="34"/>
                    <a:pt x="108" y="34"/>
                    <a:pt x="108" y="34"/>
                  </a:cubicBezTo>
                  <a:cubicBezTo>
                    <a:pt x="107" y="34"/>
                    <a:pt x="106" y="35"/>
                    <a:pt x="105" y="36"/>
                  </a:cubicBezTo>
                  <a:cubicBezTo>
                    <a:pt x="115" y="52"/>
                    <a:pt x="115" y="52"/>
                    <a:pt x="115" y="52"/>
                  </a:cubicBezTo>
                  <a:close/>
                  <a:moveTo>
                    <a:pt x="109" y="56"/>
                  </a:moveTo>
                  <a:cubicBezTo>
                    <a:pt x="110" y="56"/>
                    <a:pt x="111" y="55"/>
                    <a:pt x="112" y="54"/>
                  </a:cubicBezTo>
                  <a:cubicBezTo>
                    <a:pt x="101" y="38"/>
                    <a:pt x="101" y="38"/>
                    <a:pt x="101" y="38"/>
                  </a:cubicBezTo>
                  <a:cubicBezTo>
                    <a:pt x="100" y="39"/>
                    <a:pt x="99" y="39"/>
                    <a:pt x="98" y="40"/>
                  </a:cubicBezTo>
                  <a:cubicBezTo>
                    <a:pt x="109" y="56"/>
                    <a:pt x="109" y="56"/>
                    <a:pt x="109" y="56"/>
                  </a:cubicBezTo>
                  <a:close/>
                  <a:moveTo>
                    <a:pt x="103" y="61"/>
                  </a:moveTo>
                  <a:cubicBezTo>
                    <a:pt x="104" y="60"/>
                    <a:pt x="105" y="59"/>
                    <a:pt x="106" y="59"/>
                  </a:cubicBezTo>
                  <a:cubicBezTo>
                    <a:pt x="95" y="43"/>
                    <a:pt x="95" y="43"/>
                    <a:pt x="95" y="43"/>
                  </a:cubicBezTo>
                  <a:cubicBezTo>
                    <a:pt x="94" y="43"/>
                    <a:pt x="92" y="44"/>
                    <a:pt x="91" y="45"/>
                  </a:cubicBezTo>
                  <a:cubicBezTo>
                    <a:pt x="103" y="61"/>
                    <a:pt x="103" y="61"/>
                    <a:pt x="103" y="61"/>
                  </a:cubicBezTo>
                  <a:close/>
                  <a:moveTo>
                    <a:pt x="97" y="65"/>
                  </a:moveTo>
                  <a:cubicBezTo>
                    <a:pt x="98" y="65"/>
                    <a:pt x="99" y="64"/>
                    <a:pt x="100" y="63"/>
                  </a:cubicBezTo>
                  <a:cubicBezTo>
                    <a:pt x="88" y="47"/>
                    <a:pt x="88" y="47"/>
                    <a:pt x="88" y="47"/>
                  </a:cubicBezTo>
                  <a:cubicBezTo>
                    <a:pt x="87" y="48"/>
                    <a:pt x="86" y="49"/>
                    <a:pt x="85" y="50"/>
                  </a:cubicBezTo>
                  <a:cubicBezTo>
                    <a:pt x="97" y="65"/>
                    <a:pt x="97" y="65"/>
                    <a:pt x="97" y="65"/>
                  </a:cubicBezTo>
                  <a:close/>
                  <a:moveTo>
                    <a:pt x="91" y="70"/>
                  </a:moveTo>
                  <a:cubicBezTo>
                    <a:pt x="92" y="69"/>
                    <a:pt x="93" y="68"/>
                    <a:pt x="94" y="68"/>
                  </a:cubicBezTo>
                  <a:cubicBezTo>
                    <a:pt x="82" y="53"/>
                    <a:pt x="82" y="53"/>
                    <a:pt x="82" y="53"/>
                  </a:cubicBezTo>
                  <a:cubicBezTo>
                    <a:pt x="81" y="53"/>
                    <a:pt x="80" y="54"/>
                    <a:pt x="79" y="55"/>
                  </a:cubicBezTo>
                  <a:cubicBezTo>
                    <a:pt x="91" y="70"/>
                    <a:pt x="91" y="70"/>
                    <a:pt x="91" y="70"/>
                  </a:cubicBezTo>
                  <a:close/>
                  <a:moveTo>
                    <a:pt x="86" y="75"/>
                  </a:moveTo>
                  <a:cubicBezTo>
                    <a:pt x="87" y="74"/>
                    <a:pt x="88" y="73"/>
                    <a:pt x="89" y="73"/>
                  </a:cubicBezTo>
                  <a:cubicBezTo>
                    <a:pt x="76" y="58"/>
                    <a:pt x="76" y="58"/>
                    <a:pt x="76" y="58"/>
                  </a:cubicBezTo>
                  <a:cubicBezTo>
                    <a:pt x="75" y="59"/>
                    <a:pt x="74" y="60"/>
                    <a:pt x="73" y="61"/>
                  </a:cubicBezTo>
                  <a:lnTo>
                    <a:pt x="86" y="75"/>
                  </a:lnTo>
                  <a:close/>
                  <a:moveTo>
                    <a:pt x="80" y="80"/>
                  </a:moveTo>
                  <a:cubicBezTo>
                    <a:pt x="81" y="79"/>
                    <a:pt x="82" y="78"/>
                    <a:pt x="83" y="78"/>
                  </a:cubicBezTo>
                  <a:cubicBezTo>
                    <a:pt x="70" y="63"/>
                    <a:pt x="70" y="63"/>
                    <a:pt x="70" y="63"/>
                  </a:cubicBezTo>
                  <a:cubicBezTo>
                    <a:pt x="69" y="64"/>
                    <a:pt x="68" y="65"/>
                    <a:pt x="67" y="66"/>
                  </a:cubicBezTo>
                  <a:cubicBezTo>
                    <a:pt x="80" y="80"/>
                    <a:pt x="80" y="80"/>
                    <a:pt x="80" y="80"/>
                  </a:cubicBezTo>
                  <a:close/>
                  <a:moveTo>
                    <a:pt x="75" y="86"/>
                  </a:moveTo>
                  <a:cubicBezTo>
                    <a:pt x="76" y="85"/>
                    <a:pt x="77" y="84"/>
                    <a:pt x="78" y="83"/>
                  </a:cubicBezTo>
                  <a:cubicBezTo>
                    <a:pt x="64" y="69"/>
                    <a:pt x="64" y="69"/>
                    <a:pt x="64" y="69"/>
                  </a:cubicBezTo>
                  <a:cubicBezTo>
                    <a:pt x="63" y="70"/>
                    <a:pt x="62" y="71"/>
                    <a:pt x="61" y="72"/>
                  </a:cubicBezTo>
                  <a:cubicBezTo>
                    <a:pt x="75" y="86"/>
                    <a:pt x="75" y="86"/>
                    <a:pt x="75" y="86"/>
                  </a:cubicBezTo>
                  <a:close/>
                  <a:moveTo>
                    <a:pt x="70" y="91"/>
                  </a:moveTo>
                  <a:cubicBezTo>
                    <a:pt x="71" y="90"/>
                    <a:pt x="72" y="89"/>
                    <a:pt x="73" y="88"/>
                  </a:cubicBezTo>
                  <a:cubicBezTo>
                    <a:pt x="58" y="75"/>
                    <a:pt x="58" y="75"/>
                    <a:pt x="58" y="75"/>
                  </a:cubicBezTo>
                  <a:cubicBezTo>
                    <a:pt x="57" y="76"/>
                    <a:pt x="56" y="77"/>
                    <a:pt x="55" y="78"/>
                  </a:cubicBezTo>
                  <a:cubicBezTo>
                    <a:pt x="70" y="91"/>
                    <a:pt x="70" y="91"/>
                    <a:pt x="70" y="91"/>
                  </a:cubicBezTo>
                  <a:close/>
                  <a:moveTo>
                    <a:pt x="65" y="97"/>
                  </a:moveTo>
                  <a:cubicBezTo>
                    <a:pt x="66" y="96"/>
                    <a:pt x="67" y="95"/>
                    <a:pt x="68" y="94"/>
                  </a:cubicBezTo>
                  <a:cubicBezTo>
                    <a:pt x="53" y="81"/>
                    <a:pt x="53" y="81"/>
                    <a:pt x="53" y="81"/>
                  </a:cubicBezTo>
                  <a:cubicBezTo>
                    <a:pt x="52" y="82"/>
                    <a:pt x="51" y="84"/>
                    <a:pt x="50" y="85"/>
                  </a:cubicBezTo>
                  <a:cubicBezTo>
                    <a:pt x="65" y="97"/>
                    <a:pt x="65" y="97"/>
                    <a:pt x="65" y="97"/>
                  </a:cubicBezTo>
                  <a:close/>
                  <a:moveTo>
                    <a:pt x="61" y="103"/>
                  </a:moveTo>
                  <a:cubicBezTo>
                    <a:pt x="62" y="102"/>
                    <a:pt x="62" y="101"/>
                    <a:pt x="63" y="100"/>
                  </a:cubicBezTo>
                  <a:cubicBezTo>
                    <a:pt x="48" y="88"/>
                    <a:pt x="48" y="88"/>
                    <a:pt x="48" y="88"/>
                  </a:cubicBezTo>
                  <a:cubicBezTo>
                    <a:pt x="47" y="89"/>
                    <a:pt x="46" y="90"/>
                    <a:pt x="45" y="91"/>
                  </a:cubicBezTo>
                  <a:cubicBezTo>
                    <a:pt x="61" y="103"/>
                    <a:pt x="61" y="103"/>
                    <a:pt x="61" y="103"/>
                  </a:cubicBezTo>
                  <a:close/>
                  <a:moveTo>
                    <a:pt x="56" y="109"/>
                  </a:moveTo>
                  <a:cubicBezTo>
                    <a:pt x="57" y="108"/>
                    <a:pt x="58" y="107"/>
                    <a:pt x="59" y="106"/>
                  </a:cubicBezTo>
                  <a:cubicBezTo>
                    <a:pt x="43" y="94"/>
                    <a:pt x="43" y="94"/>
                    <a:pt x="43" y="94"/>
                  </a:cubicBezTo>
                  <a:cubicBezTo>
                    <a:pt x="42" y="95"/>
                    <a:pt x="41" y="97"/>
                    <a:pt x="40" y="98"/>
                  </a:cubicBezTo>
                  <a:cubicBezTo>
                    <a:pt x="56" y="109"/>
                    <a:pt x="56" y="109"/>
                    <a:pt x="56" y="109"/>
                  </a:cubicBezTo>
                  <a:close/>
                  <a:moveTo>
                    <a:pt x="52" y="115"/>
                  </a:moveTo>
                  <a:cubicBezTo>
                    <a:pt x="53" y="114"/>
                    <a:pt x="54" y="113"/>
                    <a:pt x="54" y="112"/>
                  </a:cubicBezTo>
                  <a:cubicBezTo>
                    <a:pt x="38" y="101"/>
                    <a:pt x="38" y="101"/>
                    <a:pt x="38" y="101"/>
                  </a:cubicBezTo>
                  <a:cubicBezTo>
                    <a:pt x="37" y="102"/>
                    <a:pt x="37" y="103"/>
                    <a:pt x="36" y="105"/>
                  </a:cubicBezTo>
                  <a:cubicBezTo>
                    <a:pt x="52" y="115"/>
                    <a:pt x="52" y="115"/>
                    <a:pt x="52" y="115"/>
                  </a:cubicBezTo>
                  <a:close/>
                  <a:moveTo>
                    <a:pt x="48" y="121"/>
                  </a:moveTo>
                  <a:cubicBezTo>
                    <a:pt x="49" y="120"/>
                    <a:pt x="50" y="119"/>
                    <a:pt x="50" y="118"/>
                  </a:cubicBezTo>
                  <a:cubicBezTo>
                    <a:pt x="34" y="108"/>
                    <a:pt x="34" y="108"/>
                    <a:pt x="34" y="108"/>
                  </a:cubicBezTo>
                  <a:cubicBezTo>
                    <a:pt x="33" y="109"/>
                    <a:pt x="32" y="110"/>
                    <a:pt x="32" y="111"/>
                  </a:cubicBezTo>
                  <a:cubicBezTo>
                    <a:pt x="48" y="121"/>
                    <a:pt x="48" y="121"/>
                    <a:pt x="48" y="121"/>
                  </a:cubicBezTo>
                  <a:close/>
                  <a:moveTo>
                    <a:pt x="45" y="128"/>
                  </a:moveTo>
                  <a:cubicBezTo>
                    <a:pt x="45" y="127"/>
                    <a:pt x="46" y="126"/>
                    <a:pt x="46" y="125"/>
                  </a:cubicBezTo>
                  <a:cubicBezTo>
                    <a:pt x="29" y="115"/>
                    <a:pt x="29" y="115"/>
                    <a:pt x="29" y="115"/>
                  </a:cubicBezTo>
                  <a:cubicBezTo>
                    <a:pt x="29" y="116"/>
                    <a:pt x="28" y="117"/>
                    <a:pt x="27" y="119"/>
                  </a:cubicBezTo>
                  <a:cubicBezTo>
                    <a:pt x="45" y="128"/>
                    <a:pt x="45" y="128"/>
                    <a:pt x="45" y="128"/>
                  </a:cubicBezTo>
                  <a:close/>
                  <a:moveTo>
                    <a:pt x="41" y="135"/>
                  </a:moveTo>
                  <a:cubicBezTo>
                    <a:pt x="42" y="133"/>
                    <a:pt x="42" y="132"/>
                    <a:pt x="43" y="131"/>
                  </a:cubicBezTo>
                  <a:cubicBezTo>
                    <a:pt x="26" y="122"/>
                    <a:pt x="26" y="122"/>
                    <a:pt x="26" y="122"/>
                  </a:cubicBezTo>
                  <a:cubicBezTo>
                    <a:pt x="25" y="123"/>
                    <a:pt x="24" y="125"/>
                    <a:pt x="24" y="126"/>
                  </a:cubicBezTo>
                  <a:cubicBezTo>
                    <a:pt x="41" y="135"/>
                    <a:pt x="41" y="135"/>
                    <a:pt x="41" y="135"/>
                  </a:cubicBezTo>
                  <a:close/>
                  <a:moveTo>
                    <a:pt x="38" y="141"/>
                  </a:moveTo>
                  <a:cubicBezTo>
                    <a:pt x="39" y="140"/>
                    <a:pt x="39" y="139"/>
                    <a:pt x="40" y="138"/>
                  </a:cubicBezTo>
                  <a:cubicBezTo>
                    <a:pt x="22" y="130"/>
                    <a:pt x="22" y="130"/>
                    <a:pt x="22" y="130"/>
                  </a:cubicBezTo>
                  <a:cubicBezTo>
                    <a:pt x="21" y="131"/>
                    <a:pt x="21" y="132"/>
                    <a:pt x="20" y="133"/>
                  </a:cubicBezTo>
                  <a:lnTo>
                    <a:pt x="38" y="141"/>
                  </a:lnTo>
                  <a:close/>
                  <a:moveTo>
                    <a:pt x="35" y="148"/>
                  </a:moveTo>
                  <a:cubicBezTo>
                    <a:pt x="35" y="147"/>
                    <a:pt x="36" y="146"/>
                    <a:pt x="36" y="145"/>
                  </a:cubicBezTo>
                  <a:cubicBezTo>
                    <a:pt x="18" y="137"/>
                    <a:pt x="18" y="137"/>
                    <a:pt x="18" y="137"/>
                  </a:cubicBezTo>
                  <a:cubicBezTo>
                    <a:pt x="18" y="138"/>
                    <a:pt x="17" y="140"/>
                    <a:pt x="17" y="141"/>
                  </a:cubicBezTo>
                  <a:cubicBezTo>
                    <a:pt x="35" y="148"/>
                    <a:pt x="35" y="148"/>
                    <a:pt x="35" y="148"/>
                  </a:cubicBezTo>
                  <a:close/>
                  <a:moveTo>
                    <a:pt x="32" y="155"/>
                  </a:moveTo>
                  <a:cubicBezTo>
                    <a:pt x="33" y="154"/>
                    <a:pt x="33" y="153"/>
                    <a:pt x="34" y="152"/>
                  </a:cubicBezTo>
                  <a:cubicBezTo>
                    <a:pt x="15" y="145"/>
                    <a:pt x="15" y="145"/>
                    <a:pt x="15" y="145"/>
                  </a:cubicBezTo>
                  <a:cubicBezTo>
                    <a:pt x="15" y="146"/>
                    <a:pt x="14" y="147"/>
                    <a:pt x="14" y="148"/>
                  </a:cubicBezTo>
                  <a:cubicBezTo>
                    <a:pt x="32" y="155"/>
                    <a:pt x="32" y="155"/>
                    <a:pt x="32" y="155"/>
                  </a:cubicBezTo>
                  <a:close/>
                  <a:moveTo>
                    <a:pt x="30" y="162"/>
                  </a:moveTo>
                  <a:cubicBezTo>
                    <a:pt x="30" y="161"/>
                    <a:pt x="31" y="160"/>
                    <a:pt x="31" y="159"/>
                  </a:cubicBezTo>
                  <a:cubicBezTo>
                    <a:pt x="13" y="152"/>
                    <a:pt x="13" y="152"/>
                    <a:pt x="13" y="152"/>
                  </a:cubicBezTo>
                  <a:cubicBezTo>
                    <a:pt x="12" y="154"/>
                    <a:pt x="12" y="155"/>
                    <a:pt x="11" y="156"/>
                  </a:cubicBezTo>
                  <a:cubicBezTo>
                    <a:pt x="30" y="162"/>
                    <a:pt x="30" y="162"/>
                    <a:pt x="30" y="162"/>
                  </a:cubicBezTo>
                  <a:close/>
                  <a:moveTo>
                    <a:pt x="28" y="169"/>
                  </a:moveTo>
                  <a:cubicBezTo>
                    <a:pt x="28" y="168"/>
                    <a:pt x="28" y="167"/>
                    <a:pt x="29" y="166"/>
                  </a:cubicBezTo>
                  <a:cubicBezTo>
                    <a:pt x="10" y="160"/>
                    <a:pt x="10" y="160"/>
                    <a:pt x="10" y="160"/>
                  </a:cubicBezTo>
                  <a:cubicBezTo>
                    <a:pt x="10" y="161"/>
                    <a:pt x="9" y="163"/>
                    <a:pt x="9" y="164"/>
                  </a:cubicBezTo>
                  <a:cubicBezTo>
                    <a:pt x="28" y="169"/>
                    <a:pt x="28" y="169"/>
                    <a:pt x="28" y="169"/>
                  </a:cubicBezTo>
                  <a:close/>
                  <a:moveTo>
                    <a:pt x="26" y="177"/>
                  </a:moveTo>
                  <a:cubicBezTo>
                    <a:pt x="26" y="175"/>
                    <a:pt x="26" y="174"/>
                    <a:pt x="27" y="173"/>
                  </a:cubicBezTo>
                  <a:cubicBezTo>
                    <a:pt x="8" y="168"/>
                    <a:pt x="8" y="168"/>
                    <a:pt x="8" y="168"/>
                  </a:cubicBezTo>
                  <a:cubicBezTo>
                    <a:pt x="7" y="169"/>
                    <a:pt x="7" y="171"/>
                    <a:pt x="7" y="172"/>
                  </a:cubicBezTo>
                  <a:cubicBezTo>
                    <a:pt x="26" y="177"/>
                    <a:pt x="26" y="177"/>
                    <a:pt x="26" y="177"/>
                  </a:cubicBezTo>
                  <a:close/>
                  <a:moveTo>
                    <a:pt x="24" y="184"/>
                  </a:moveTo>
                  <a:cubicBezTo>
                    <a:pt x="24" y="183"/>
                    <a:pt x="25" y="182"/>
                    <a:pt x="25" y="180"/>
                  </a:cubicBezTo>
                  <a:cubicBezTo>
                    <a:pt x="6" y="176"/>
                    <a:pt x="6" y="176"/>
                    <a:pt x="6" y="176"/>
                  </a:cubicBezTo>
                  <a:cubicBezTo>
                    <a:pt x="5" y="177"/>
                    <a:pt x="5" y="179"/>
                    <a:pt x="5" y="180"/>
                  </a:cubicBezTo>
                  <a:cubicBezTo>
                    <a:pt x="24" y="184"/>
                    <a:pt x="24" y="184"/>
                    <a:pt x="24" y="184"/>
                  </a:cubicBezTo>
                  <a:close/>
                  <a:moveTo>
                    <a:pt x="23" y="191"/>
                  </a:moveTo>
                  <a:cubicBezTo>
                    <a:pt x="23" y="190"/>
                    <a:pt x="23" y="189"/>
                    <a:pt x="23" y="188"/>
                  </a:cubicBezTo>
                  <a:cubicBezTo>
                    <a:pt x="4" y="184"/>
                    <a:pt x="4" y="184"/>
                    <a:pt x="4" y="184"/>
                  </a:cubicBezTo>
                  <a:cubicBezTo>
                    <a:pt x="4" y="185"/>
                    <a:pt x="4" y="187"/>
                    <a:pt x="3" y="188"/>
                  </a:cubicBezTo>
                  <a:lnTo>
                    <a:pt x="23" y="191"/>
                  </a:lnTo>
                  <a:close/>
                  <a:moveTo>
                    <a:pt x="21" y="199"/>
                  </a:moveTo>
                  <a:cubicBezTo>
                    <a:pt x="22" y="197"/>
                    <a:pt x="22" y="196"/>
                    <a:pt x="22" y="195"/>
                  </a:cubicBezTo>
                  <a:cubicBezTo>
                    <a:pt x="3" y="192"/>
                    <a:pt x="3" y="192"/>
                    <a:pt x="3" y="192"/>
                  </a:cubicBezTo>
                  <a:cubicBezTo>
                    <a:pt x="2" y="193"/>
                    <a:pt x="2" y="195"/>
                    <a:pt x="2" y="196"/>
                  </a:cubicBezTo>
                  <a:cubicBezTo>
                    <a:pt x="21" y="199"/>
                    <a:pt x="21" y="199"/>
                    <a:pt x="21" y="199"/>
                  </a:cubicBezTo>
                  <a:close/>
                  <a:moveTo>
                    <a:pt x="21" y="206"/>
                  </a:moveTo>
                  <a:cubicBezTo>
                    <a:pt x="21" y="205"/>
                    <a:pt x="21" y="204"/>
                    <a:pt x="21" y="202"/>
                  </a:cubicBezTo>
                  <a:cubicBezTo>
                    <a:pt x="2" y="200"/>
                    <a:pt x="2" y="200"/>
                    <a:pt x="2" y="200"/>
                  </a:cubicBezTo>
                  <a:cubicBezTo>
                    <a:pt x="1" y="202"/>
                    <a:pt x="1" y="203"/>
                    <a:pt x="1" y="204"/>
                  </a:cubicBezTo>
                  <a:lnTo>
                    <a:pt x="21" y="206"/>
                  </a:lnTo>
                  <a:close/>
                  <a:moveTo>
                    <a:pt x="20" y="214"/>
                  </a:moveTo>
                  <a:cubicBezTo>
                    <a:pt x="20" y="212"/>
                    <a:pt x="20" y="211"/>
                    <a:pt x="20" y="210"/>
                  </a:cubicBezTo>
                  <a:cubicBezTo>
                    <a:pt x="1" y="208"/>
                    <a:pt x="1" y="208"/>
                    <a:pt x="1" y="208"/>
                  </a:cubicBezTo>
                  <a:cubicBezTo>
                    <a:pt x="1" y="210"/>
                    <a:pt x="1" y="211"/>
                    <a:pt x="0" y="212"/>
                  </a:cubicBezTo>
                  <a:cubicBezTo>
                    <a:pt x="20" y="214"/>
                    <a:pt x="20" y="214"/>
                    <a:pt x="20" y="214"/>
                  </a:cubicBezTo>
                  <a:close/>
                  <a:moveTo>
                    <a:pt x="20" y="221"/>
                  </a:moveTo>
                  <a:cubicBezTo>
                    <a:pt x="20" y="220"/>
                    <a:pt x="20" y="219"/>
                    <a:pt x="20" y="217"/>
                  </a:cubicBezTo>
                  <a:cubicBezTo>
                    <a:pt x="0" y="216"/>
                    <a:pt x="0" y="216"/>
                    <a:pt x="0" y="216"/>
                  </a:cubicBezTo>
                  <a:cubicBezTo>
                    <a:pt x="0" y="218"/>
                    <a:pt x="0" y="219"/>
                    <a:pt x="0" y="221"/>
                  </a:cubicBezTo>
                  <a:cubicBezTo>
                    <a:pt x="20" y="221"/>
                    <a:pt x="20" y="221"/>
                    <a:pt x="20" y="221"/>
                  </a:cubicBezTo>
                  <a:close/>
                  <a:moveTo>
                    <a:pt x="20" y="229"/>
                  </a:moveTo>
                  <a:cubicBezTo>
                    <a:pt x="20" y="228"/>
                    <a:pt x="20" y="227"/>
                    <a:pt x="20" y="227"/>
                  </a:cubicBezTo>
                  <a:cubicBezTo>
                    <a:pt x="20" y="226"/>
                    <a:pt x="20" y="225"/>
                    <a:pt x="20" y="225"/>
                  </a:cubicBezTo>
                  <a:cubicBezTo>
                    <a:pt x="0" y="225"/>
                    <a:pt x="0" y="225"/>
                    <a:pt x="0" y="225"/>
                  </a:cubicBezTo>
                  <a:cubicBezTo>
                    <a:pt x="0" y="225"/>
                    <a:pt x="0" y="226"/>
                    <a:pt x="0" y="227"/>
                  </a:cubicBezTo>
                  <a:cubicBezTo>
                    <a:pt x="0" y="227"/>
                    <a:pt x="0" y="228"/>
                    <a:pt x="0" y="229"/>
                  </a:cubicBezTo>
                  <a:cubicBezTo>
                    <a:pt x="20" y="229"/>
                    <a:pt x="20" y="229"/>
                    <a:pt x="20" y="229"/>
                  </a:cubicBezTo>
                  <a:close/>
                  <a:moveTo>
                    <a:pt x="20" y="236"/>
                  </a:moveTo>
                  <a:cubicBezTo>
                    <a:pt x="20" y="235"/>
                    <a:pt x="20" y="234"/>
                    <a:pt x="20" y="232"/>
                  </a:cubicBezTo>
                  <a:cubicBezTo>
                    <a:pt x="0" y="233"/>
                    <a:pt x="0" y="233"/>
                    <a:pt x="0" y="233"/>
                  </a:cubicBezTo>
                  <a:cubicBezTo>
                    <a:pt x="0" y="234"/>
                    <a:pt x="0" y="236"/>
                    <a:pt x="0" y="237"/>
                  </a:cubicBezTo>
                  <a:cubicBezTo>
                    <a:pt x="20" y="236"/>
                    <a:pt x="20" y="236"/>
                    <a:pt x="20" y="236"/>
                  </a:cubicBezTo>
                  <a:close/>
                  <a:moveTo>
                    <a:pt x="20" y="244"/>
                  </a:moveTo>
                  <a:cubicBezTo>
                    <a:pt x="20" y="242"/>
                    <a:pt x="20" y="241"/>
                    <a:pt x="20" y="240"/>
                  </a:cubicBezTo>
                  <a:cubicBezTo>
                    <a:pt x="0" y="241"/>
                    <a:pt x="0" y="241"/>
                    <a:pt x="0" y="241"/>
                  </a:cubicBezTo>
                  <a:cubicBezTo>
                    <a:pt x="1" y="242"/>
                    <a:pt x="1" y="244"/>
                    <a:pt x="1" y="245"/>
                  </a:cubicBezTo>
                  <a:cubicBezTo>
                    <a:pt x="20" y="244"/>
                    <a:pt x="20" y="244"/>
                    <a:pt x="20" y="244"/>
                  </a:cubicBezTo>
                  <a:close/>
                  <a:moveTo>
                    <a:pt x="21" y="251"/>
                  </a:moveTo>
                  <a:cubicBezTo>
                    <a:pt x="21" y="250"/>
                    <a:pt x="21" y="248"/>
                    <a:pt x="21" y="247"/>
                  </a:cubicBezTo>
                  <a:cubicBezTo>
                    <a:pt x="1" y="249"/>
                    <a:pt x="1" y="249"/>
                    <a:pt x="1" y="249"/>
                  </a:cubicBezTo>
                  <a:cubicBezTo>
                    <a:pt x="1" y="250"/>
                    <a:pt x="1" y="252"/>
                    <a:pt x="2" y="253"/>
                  </a:cubicBezTo>
                  <a:cubicBezTo>
                    <a:pt x="21" y="251"/>
                    <a:pt x="21" y="251"/>
                    <a:pt x="21" y="2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sp>
          <p:nvSpPr>
            <p:cNvPr id="26" name="Freeform 23"/>
            <p:cNvSpPr>
              <a:spLocks noEditPoints="1"/>
            </p:cNvSpPr>
            <p:nvPr/>
          </p:nvSpPr>
          <p:spPr bwMode="auto">
            <a:xfrm>
              <a:off x="5103813" y="2432050"/>
              <a:ext cx="1984375" cy="1997075"/>
            </a:xfrm>
            <a:custGeom>
              <a:avLst/>
              <a:gdLst>
                <a:gd name="T0" fmla="*/ 621 w 621"/>
                <a:gd name="T1" fmla="*/ 314 h 619"/>
                <a:gd name="T2" fmla="*/ 586 w 621"/>
                <a:gd name="T3" fmla="*/ 268 h 619"/>
                <a:gd name="T4" fmla="*/ 586 w 621"/>
                <a:gd name="T5" fmla="*/ 268 h 619"/>
                <a:gd name="T6" fmla="*/ 607 w 621"/>
                <a:gd name="T7" fmla="*/ 218 h 619"/>
                <a:gd name="T8" fmla="*/ 592 w 621"/>
                <a:gd name="T9" fmla="*/ 178 h 619"/>
                <a:gd name="T10" fmla="*/ 542 w 621"/>
                <a:gd name="T11" fmla="*/ 156 h 619"/>
                <a:gd name="T12" fmla="*/ 514 w 621"/>
                <a:gd name="T13" fmla="*/ 120 h 619"/>
                <a:gd name="T14" fmla="*/ 514 w 621"/>
                <a:gd name="T15" fmla="*/ 120 h 619"/>
                <a:gd name="T16" fmla="*/ 504 w 621"/>
                <a:gd name="T17" fmla="*/ 67 h 619"/>
                <a:gd name="T18" fmla="*/ 469 w 621"/>
                <a:gd name="T19" fmla="*/ 43 h 619"/>
                <a:gd name="T20" fmla="*/ 415 w 621"/>
                <a:gd name="T21" fmla="*/ 52 h 619"/>
                <a:gd name="T22" fmla="*/ 372 w 621"/>
                <a:gd name="T23" fmla="*/ 38 h 619"/>
                <a:gd name="T24" fmla="*/ 372 w 621"/>
                <a:gd name="T25" fmla="*/ 38 h 619"/>
                <a:gd name="T26" fmla="*/ 333 w 621"/>
                <a:gd name="T27" fmla="*/ 0 h 619"/>
                <a:gd name="T28" fmla="*/ 291 w 621"/>
                <a:gd name="T29" fmla="*/ 0 h 619"/>
                <a:gd name="T30" fmla="*/ 252 w 621"/>
                <a:gd name="T31" fmla="*/ 38 h 619"/>
                <a:gd name="T32" fmla="*/ 209 w 621"/>
                <a:gd name="T33" fmla="*/ 51 h 619"/>
                <a:gd name="T34" fmla="*/ 209 w 621"/>
                <a:gd name="T35" fmla="*/ 51 h 619"/>
                <a:gd name="T36" fmla="*/ 155 w 621"/>
                <a:gd name="T37" fmla="*/ 41 h 619"/>
                <a:gd name="T38" fmla="*/ 120 w 621"/>
                <a:gd name="T39" fmla="*/ 65 h 619"/>
                <a:gd name="T40" fmla="*/ 109 w 621"/>
                <a:gd name="T41" fmla="*/ 118 h 619"/>
                <a:gd name="T42" fmla="*/ 80 w 621"/>
                <a:gd name="T43" fmla="*/ 153 h 619"/>
                <a:gd name="T44" fmla="*/ 80 w 621"/>
                <a:gd name="T45" fmla="*/ 153 h 619"/>
                <a:gd name="T46" fmla="*/ 31 w 621"/>
                <a:gd name="T47" fmla="*/ 175 h 619"/>
                <a:gd name="T48" fmla="*/ 15 w 621"/>
                <a:gd name="T49" fmla="*/ 215 h 619"/>
                <a:gd name="T50" fmla="*/ 36 w 621"/>
                <a:gd name="T51" fmla="*/ 265 h 619"/>
                <a:gd name="T52" fmla="*/ 32 w 621"/>
                <a:gd name="T53" fmla="*/ 310 h 619"/>
                <a:gd name="T54" fmla="*/ 0 w 621"/>
                <a:gd name="T55" fmla="*/ 310 h 619"/>
                <a:gd name="T56" fmla="*/ 35 w 621"/>
                <a:gd name="T57" fmla="*/ 348 h 619"/>
                <a:gd name="T58" fmla="*/ 45 w 621"/>
                <a:gd name="T59" fmla="*/ 392 h 619"/>
                <a:gd name="T60" fmla="*/ 45 w 621"/>
                <a:gd name="T61" fmla="*/ 392 h 619"/>
                <a:gd name="T62" fmla="*/ 31 w 621"/>
                <a:gd name="T63" fmla="*/ 445 h 619"/>
                <a:gd name="T64" fmla="*/ 52 w 621"/>
                <a:gd name="T65" fmla="*/ 481 h 619"/>
                <a:gd name="T66" fmla="*/ 104 w 621"/>
                <a:gd name="T67" fmla="*/ 496 h 619"/>
                <a:gd name="T68" fmla="*/ 137 w 621"/>
                <a:gd name="T69" fmla="*/ 527 h 619"/>
                <a:gd name="T70" fmla="*/ 137 w 621"/>
                <a:gd name="T71" fmla="*/ 527 h 619"/>
                <a:gd name="T72" fmla="*/ 156 w 621"/>
                <a:gd name="T73" fmla="*/ 579 h 619"/>
                <a:gd name="T74" fmla="*/ 193 w 621"/>
                <a:gd name="T75" fmla="*/ 597 h 619"/>
                <a:gd name="T76" fmla="*/ 245 w 621"/>
                <a:gd name="T77" fmla="*/ 580 h 619"/>
                <a:gd name="T78" fmla="*/ 290 w 621"/>
                <a:gd name="T79" fmla="*/ 587 h 619"/>
                <a:gd name="T80" fmla="*/ 290 w 621"/>
                <a:gd name="T81" fmla="*/ 587 h 619"/>
                <a:gd name="T82" fmla="*/ 334 w 621"/>
                <a:gd name="T83" fmla="*/ 619 h 619"/>
                <a:gd name="T84" fmla="*/ 376 w 621"/>
                <a:gd name="T85" fmla="*/ 613 h 619"/>
                <a:gd name="T86" fmla="*/ 409 w 621"/>
                <a:gd name="T87" fmla="*/ 570 h 619"/>
                <a:gd name="T88" fmla="*/ 450 w 621"/>
                <a:gd name="T89" fmla="*/ 551 h 619"/>
                <a:gd name="T90" fmla="*/ 450 w 621"/>
                <a:gd name="T91" fmla="*/ 551 h 619"/>
                <a:gd name="T92" fmla="*/ 504 w 621"/>
                <a:gd name="T93" fmla="*/ 552 h 619"/>
                <a:gd name="T94" fmla="*/ 535 w 621"/>
                <a:gd name="T95" fmla="*/ 524 h 619"/>
                <a:gd name="T96" fmla="*/ 538 w 621"/>
                <a:gd name="T97" fmla="*/ 470 h 619"/>
                <a:gd name="T98" fmla="*/ 561 w 621"/>
                <a:gd name="T99" fmla="*/ 431 h 619"/>
                <a:gd name="T100" fmla="*/ 561 w 621"/>
                <a:gd name="T101" fmla="*/ 431 h 619"/>
                <a:gd name="T102" fmla="*/ 607 w 621"/>
                <a:gd name="T103" fmla="*/ 401 h 619"/>
                <a:gd name="T104" fmla="*/ 617 w 621"/>
                <a:gd name="T105" fmla="*/ 360 h 6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21" h="619">
                  <a:moveTo>
                    <a:pt x="589" y="309"/>
                  </a:moveTo>
                  <a:cubicBezTo>
                    <a:pt x="589" y="310"/>
                    <a:pt x="589" y="310"/>
                    <a:pt x="589" y="310"/>
                  </a:cubicBezTo>
                  <a:cubicBezTo>
                    <a:pt x="589" y="311"/>
                    <a:pt x="589" y="312"/>
                    <a:pt x="589" y="314"/>
                  </a:cubicBezTo>
                  <a:cubicBezTo>
                    <a:pt x="621" y="314"/>
                    <a:pt x="621" y="314"/>
                    <a:pt x="621" y="314"/>
                  </a:cubicBezTo>
                  <a:cubicBezTo>
                    <a:pt x="621" y="313"/>
                    <a:pt x="621" y="311"/>
                    <a:pt x="621" y="310"/>
                  </a:cubicBezTo>
                  <a:cubicBezTo>
                    <a:pt x="621" y="309"/>
                    <a:pt x="621" y="309"/>
                    <a:pt x="621" y="309"/>
                  </a:cubicBezTo>
                  <a:lnTo>
                    <a:pt x="589" y="309"/>
                  </a:lnTo>
                  <a:close/>
                  <a:moveTo>
                    <a:pt x="586" y="268"/>
                  </a:moveTo>
                  <a:cubicBezTo>
                    <a:pt x="586" y="269"/>
                    <a:pt x="586" y="270"/>
                    <a:pt x="586" y="272"/>
                  </a:cubicBezTo>
                  <a:cubicBezTo>
                    <a:pt x="618" y="267"/>
                    <a:pt x="618" y="267"/>
                    <a:pt x="618" y="267"/>
                  </a:cubicBezTo>
                  <a:cubicBezTo>
                    <a:pt x="618" y="266"/>
                    <a:pt x="617" y="264"/>
                    <a:pt x="617" y="263"/>
                  </a:cubicBezTo>
                  <a:lnTo>
                    <a:pt x="586" y="268"/>
                  </a:lnTo>
                  <a:close/>
                  <a:moveTo>
                    <a:pt x="576" y="227"/>
                  </a:moveTo>
                  <a:cubicBezTo>
                    <a:pt x="577" y="229"/>
                    <a:pt x="577" y="230"/>
                    <a:pt x="577" y="231"/>
                  </a:cubicBezTo>
                  <a:cubicBezTo>
                    <a:pt x="608" y="222"/>
                    <a:pt x="608" y="222"/>
                    <a:pt x="608" y="222"/>
                  </a:cubicBezTo>
                  <a:cubicBezTo>
                    <a:pt x="608" y="221"/>
                    <a:pt x="607" y="219"/>
                    <a:pt x="607" y="218"/>
                  </a:cubicBezTo>
                  <a:cubicBezTo>
                    <a:pt x="576" y="227"/>
                    <a:pt x="576" y="227"/>
                    <a:pt x="576" y="227"/>
                  </a:cubicBezTo>
                  <a:close/>
                  <a:moveTo>
                    <a:pt x="561" y="189"/>
                  </a:moveTo>
                  <a:cubicBezTo>
                    <a:pt x="562" y="190"/>
                    <a:pt x="562" y="191"/>
                    <a:pt x="563" y="192"/>
                  </a:cubicBezTo>
                  <a:cubicBezTo>
                    <a:pt x="592" y="178"/>
                    <a:pt x="592" y="178"/>
                    <a:pt x="592" y="178"/>
                  </a:cubicBezTo>
                  <a:cubicBezTo>
                    <a:pt x="591" y="177"/>
                    <a:pt x="590" y="176"/>
                    <a:pt x="590" y="175"/>
                  </a:cubicBezTo>
                  <a:cubicBezTo>
                    <a:pt x="561" y="189"/>
                    <a:pt x="561" y="189"/>
                    <a:pt x="561" y="189"/>
                  </a:cubicBezTo>
                  <a:close/>
                  <a:moveTo>
                    <a:pt x="540" y="153"/>
                  </a:moveTo>
                  <a:cubicBezTo>
                    <a:pt x="541" y="154"/>
                    <a:pt x="542" y="155"/>
                    <a:pt x="542" y="156"/>
                  </a:cubicBezTo>
                  <a:cubicBezTo>
                    <a:pt x="569" y="138"/>
                    <a:pt x="569" y="138"/>
                    <a:pt x="569" y="138"/>
                  </a:cubicBezTo>
                  <a:cubicBezTo>
                    <a:pt x="568" y="137"/>
                    <a:pt x="567" y="136"/>
                    <a:pt x="567" y="135"/>
                  </a:cubicBezTo>
                  <a:lnTo>
                    <a:pt x="540" y="153"/>
                  </a:lnTo>
                  <a:close/>
                  <a:moveTo>
                    <a:pt x="514" y="120"/>
                  </a:moveTo>
                  <a:cubicBezTo>
                    <a:pt x="515" y="121"/>
                    <a:pt x="516" y="122"/>
                    <a:pt x="517" y="123"/>
                  </a:cubicBezTo>
                  <a:cubicBezTo>
                    <a:pt x="540" y="102"/>
                    <a:pt x="540" y="102"/>
                    <a:pt x="540" y="102"/>
                  </a:cubicBezTo>
                  <a:cubicBezTo>
                    <a:pt x="540" y="101"/>
                    <a:pt x="539" y="100"/>
                    <a:pt x="538" y="98"/>
                  </a:cubicBezTo>
                  <a:cubicBezTo>
                    <a:pt x="514" y="120"/>
                    <a:pt x="514" y="120"/>
                    <a:pt x="514" y="120"/>
                  </a:cubicBezTo>
                  <a:close/>
                  <a:moveTo>
                    <a:pt x="484" y="92"/>
                  </a:moveTo>
                  <a:cubicBezTo>
                    <a:pt x="485" y="93"/>
                    <a:pt x="486" y="94"/>
                    <a:pt x="487" y="94"/>
                  </a:cubicBezTo>
                  <a:cubicBezTo>
                    <a:pt x="507" y="70"/>
                    <a:pt x="507" y="70"/>
                    <a:pt x="507" y="70"/>
                  </a:cubicBezTo>
                  <a:cubicBezTo>
                    <a:pt x="506" y="69"/>
                    <a:pt x="505" y="68"/>
                    <a:pt x="504" y="67"/>
                  </a:cubicBezTo>
                  <a:cubicBezTo>
                    <a:pt x="484" y="92"/>
                    <a:pt x="484" y="92"/>
                    <a:pt x="484" y="92"/>
                  </a:cubicBezTo>
                  <a:close/>
                  <a:moveTo>
                    <a:pt x="449" y="69"/>
                  </a:moveTo>
                  <a:cubicBezTo>
                    <a:pt x="450" y="69"/>
                    <a:pt x="451" y="70"/>
                    <a:pt x="453" y="71"/>
                  </a:cubicBezTo>
                  <a:cubicBezTo>
                    <a:pt x="469" y="43"/>
                    <a:pt x="469" y="43"/>
                    <a:pt x="469" y="43"/>
                  </a:cubicBezTo>
                  <a:cubicBezTo>
                    <a:pt x="468" y="42"/>
                    <a:pt x="467" y="42"/>
                    <a:pt x="465" y="41"/>
                  </a:cubicBezTo>
                  <a:cubicBezTo>
                    <a:pt x="449" y="69"/>
                    <a:pt x="449" y="69"/>
                    <a:pt x="449" y="69"/>
                  </a:cubicBezTo>
                  <a:close/>
                  <a:moveTo>
                    <a:pt x="412" y="51"/>
                  </a:moveTo>
                  <a:cubicBezTo>
                    <a:pt x="413" y="51"/>
                    <a:pt x="414" y="52"/>
                    <a:pt x="415" y="52"/>
                  </a:cubicBezTo>
                  <a:cubicBezTo>
                    <a:pt x="427" y="22"/>
                    <a:pt x="427" y="22"/>
                    <a:pt x="427" y="22"/>
                  </a:cubicBezTo>
                  <a:cubicBezTo>
                    <a:pt x="426" y="22"/>
                    <a:pt x="425" y="21"/>
                    <a:pt x="423" y="21"/>
                  </a:cubicBezTo>
                  <a:cubicBezTo>
                    <a:pt x="412" y="51"/>
                    <a:pt x="412" y="51"/>
                    <a:pt x="412" y="51"/>
                  </a:cubicBezTo>
                  <a:close/>
                  <a:moveTo>
                    <a:pt x="372" y="38"/>
                  </a:moveTo>
                  <a:cubicBezTo>
                    <a:pt x="373" y="39"/>
                    <a:pt x="375" y="39"/>
                    <a:pt x="376" y="39"/>
                  </a:cubicBezTo>
                  <a:cubicBezTo>
                    <a:pt x="383" y="8"/>
                    <a:pt x="383" y="8"/>
                    <a:pt x="383" y="8"/>
                  </a:cubicBezTo>
                  <a:cubicBezTo>
                    <a:pt x="382" y="8"/>
                    <a:pt x="380" y="8"/>
                    <a:pt x="379" y="7"/>
                  </a:cubicBezTo>
                  <a:lnTo>
                    <a:pt x="372" y="38"/>
                  </a:lnTo>
                  <a:close/>
                  <a:moveTo>
                    <a:pt x="331" y="32"/>
                  </a:moveTo>
                  <a:cubicBezTo>
                    <a:pt x="332" y="32"/>
                    <a:pt x="333" y="33"/>
                    <a:pt x="335" y="33"/>
                  </a:cubicBezTo>
                  <a:cubicBezTo>
                    <a:pt x="337" y="1"/>
                    <a:pt x="337" y="1"/>
                    <a:pt x="337" y="1"/>
                  </a:cubicBezTo>
                  <a:cubicBezTo>
                    <a:pt x="336" y="1"/>
                    <a:pt x="335" y="1"/>
                    <a:pt x="333" y="0"/>
                  </a:cubicBezTo>
                  <a:cubicBezTo>
                    <a:pt x="331" y="32"/>
                    <a:pt x="331" y="32"/>
                    <a:pt x="331" y="32"/>
                  </a:cubicBezTo>
                  <a:close/>
                  <a:moveTo>
                    <a:pt x="289" y="32"/>
                  </a:moveTo>
                  <a:cubicBezTo>
                    <a:pt x="291" y="32"/>
                    <a:pt x="292" y="32"/>
                    <a:pt x="293" y="32"/>
                  </a:cubicBezTo>
                  <a:cubicBezTo>
                    <a:pt x="291" y="0"/>
                    <a:pt x="291" y="0"/>
                    <a:pt x="291" y="0"/>
                  </a:cubicBezTo>
                  <a:cubicBezTo>
                    <a:pt x="290" y="0"/>
                    <a:pt x="288" y="0"/>
                    <a:pt x="287" y="1"/>
                  </a:cubicBezTo>
                  <a:lnTo>
                    <a:pt x="289" y="32"/>
                  </a:lnTo>
                  <a:close/>
                  <a:moveTo>
                    <a:pt x="248" y="39"/>
                  </a:moveTo>
                  <a:cubicBezTo>
                    <a:pt x="249" y="38"/>
                    <a:pt x="251" y="38"/>
                    <a:pt x="252" y="38"/>
                  </a:cubicBezTo>
                  <a:cubicBezTo>
                    <a:pt x="245" y="7"/>
                    <a:pt x="245" y="7"/>
                    <a:pt x="245" y="7"/>
                  </a:cubicBezTo>
                  <a:cubicBezTo>
                    <a:pt x="244" y="7"/>
                    <a:pt x="242" y="7"/>
                    <a:pt x="241" y="7"/>
                  </a:cubicBezTo>
                  <a:cubicBezTo>
                    <a:pt x="248" y="39"/>
                    <a:pt x="248" y="39"/>
                    <a:pt x="248" y="39"/>
                  </a:cubicBezTo>
                  <a:close/>
                  <a:moveTo>
                    <a:pt x="209" y="51"/>
                  </a:moveTo>
                  <a:cubicBezTo>
                    <a:pt x="210" y="50"/>
                    <a:pt x="211" y="50"/>
                    <a:pt x="212" y="50"/>
                  </a:cubicBezTo>
                  <a:cubicBezTo>
                    <a:pt x="201" y="20"/>
                    <a:pt x="201" y="20"/>
                    <a:pt x="201" y="20"/>
                  </a:cubicBezTo>
                  <a:cubicBezTo>
                    <a:pt x="199" y="20"/>
                    <a:pt x="198" y="21"/>
                    <a:pt x="197" y="21"/>
                  </a:cubicBezTo>
                  <a:cubicBezTo>
                    <a:pt x="209" y="51"/>
                    <a:pt x="209" y="51"/>
                    <a:pt x="209" y="51"/>
                  </a:cubicBezTo>
                  <a:close/>
                  <a:moveTo>
                    <a:pt x="171" y="69"/>
                  </a:moveTo>
                  <a:cubicBezTo>
                    <a:pt x="172" y="68"/>
                    <a:pt x="173" y="68"/>
                    <a:pt x="174" y="67"/>
                  </a:cubicBezTo>
                  <a:cubicBezTo>
                    <a:pt x="159" y="39"/>
                    <a:pt x="159" y="39"/>
                    <a:pt x="159" y="39"/>
                  </a:cubicBezTo>
                  <a:cubicBezTo>
                    <a:pt x="158" y="40"/>
                    <a:pt x="156" y="41"/>
                    <a:pt x="155" y="41"/>
                  </a:cubicBezTo>
                  <a:cubicBezTo>
                    <a:pt x="171" y="69"/>
                    <a:pt x="171" y="69"/>
                    <a:pt x="171" y="69"/>
                  </a:cubicBezTo>
                  <a:close/>
                  <a:moveTo>
                    <a:pt x="137" y="92"/>
                  </a:moveTo>
                  <a:cubicBezTo>
                    <a:pt x="138" y="92"/>
                    <a:pt x="139" y="91"/>
                    <a:pt x="140" y="90"/>
                  </a:cubicBezTo>
                  <a:cubicBezTo>
                    <a:pt x="120" y="65"/>
                    <a:pt x="120" y="65"/>
                    <a:pt x="120" y="65"/>
                  </a:cubicBezTo>
                  <a:cubicBezTo>
                    <a:pt x="119" y="66"/>
                    <a:pt x="118" y="67"/>
                    <a:pt x="117" y="68"/>
                  </a:cubicBezTo>
                  <a:cubicBezTo>
                    <a:pt x="137" y="92"/>
                    <a:pt x="137" y="92"/>
                    <a:pt x="137" y="92"/>
                  </a:cubicBezTo>
                  <a:close/>
                  <a:moveTo>
                    <a:pt x="106" y="121"/>
                  </a:moveTo>
                  <a:cubicBezTo>
                    <a:pt x="107" y="120"/>
                    <a:pt x="108" y="119"/>
                    <a:pt x="109" y="118"/>
                  </a:cubicBezTo>
                  <a:cubicBezTo>
                    <a:pt x="86" y="96"/>
                    <a:pt x="86" y="96"/>
                    <a:pt x="86" y="96"/>
                  </a:cubicBezTo>
                  <a:cubicBezTo>
                    <a:pt x="85" y="97"/>
                    <a:pt x="84" y="98"/>
                    <a:pt x="83" y="99"/>
                  </a:cubicBezTo>
                  <a:lnTo>
                    <a:pt x="106" y="121"/>
                  </a:lnTo>
                  <a:close/>
                  <a:moveTo>
                    <a:pt x="80" y="153"/>
                  </a:moveTo>
                  <a:cubicBezTo>
                    <a:pt x="81" y="152"/>
                    <a:pt x="82" y="151"/>
                    <a:pt x="83" y="150"/>
                  </a:cubicBezTo>
                  <a:cubicBezTo>
                    <a:pt x="56" y="132"/>
                    <a:pt x="56" y="132"/>
                    <a:pt x="56" y="132"/>
                  </a:cubicBezTo>
                  <a:cubicBezTo>
                    <a:pt x="56" y="133"/>
                    <a:pt x="55" y="134"/>
                    <a:pt x="54" y="135"/>
                  </a:cubicBezTo>
                  <a:cubicBezTo>
                    <a:pt x="80" y="153"/>
                    <a:pt x="80" y="153"/>
                    <a:pt x="80" y="153"/>
                  </a:cubicBezTo>
                  <a:close/>
                  <a:moveTo>
                    <a:pt x="60" y="189"/>
                  </a:moveTo>
                  <a:cubicBezTo>
                    <a:pt x="60" y="188"/>
                    <a:pt x="61" y="187"/>
                    <a:pt x="61" y="186"/>
                  </a:cubicBezTo>
                  <a:cubicBezTo>
                    <a:pt x="33" y="172"/>
                    <a:pt x="33" y="172"/>
                    <a:pt x="33" y="172"/>
                  </a:cubicBezTo>
                  <a:cubicBezTo>
                    <a:pt x="32" y="173"/>
                    <a:pt x="31" y="174"/>
                    <a:pt x="31" y="175"/>
                  </a:cubicBezTo>
                  <a:lnTo>
                    <a:pt x="60" y="189"/>
                  </a:lnTo>
                  <a:close/>
                  <a:moveTo>
                    <a:pt x="45" y="228"/>
                  </a:moveTo>
                  <a:cubicBezTo>
                    <a:pt x="45" y="227"/>
                    <a:pt x="45" y="226"/>
                    <a:pt x="46" y="224"/>
                  </a:cubicBezTo>
                  <a:cubicBezTo>
                    <a:pt x="15" y="215"/>
                    <a:pt x="15" y="215"/>
                    <a:pt x="15" y="215"/>
                  </a:cubicBezTo>
                  <a:cubicBezTo>
                    <a:pt x="15" y="216"/>
                    <a:pt x="14" y="217"/>
                    <a:pt x="14" y="219"/>
                  </a:cubicBezTo>
                  <a:lnTo>
                    <a:pt x="45" y="228"/>
                  </a:lnTo>
                  <a:close/>
                  <a:moveTo>
                    <a:pt x="35" y="269"/>
                  </a:moveTo>
                  <a:cubicBezTo>
                    <a:pt x="36" y="267"/>
                    <a:pt x="36" y="266"/>
                    <a:pt x="36" y="265"/>
                  </a:cubicBezTo>
                  <a:cubicBezTo>
                    <a:pt x="4" y="260"/>
                    <a:pt x="4" y="260"/>
                    <a:pt x="4" y="260"/>
                  </a:cubicBezTo>
                  <a:cubicBezTo>
                    <a:pt x="4" y="261"/>
                    <a:pt x="4" y="263"/>
                    <a:pt x="4" y="264"/>
                  </a:cubicBezTo>
                  <a:cubicBezTo>
                    <a:pt x="35" y="269"/>
                    <a:pt x="35" y="269"/>
                    <a:pt x="35" y="269"/>
                  </a:cubicBezTo>
                  <a:close/>
                  <a:moveTo>
                    <a:pt x="32" y="310"/>
                  </a:moveTo>
                  <a:cubicBezTo>
                    <a:pt x="32" y="310"/>
                    <a:pt x="32" y="310"/>
                    <a:pt x="32" y="310"/>
                  </a:cubicBezTo>
                  <a:cubicBezTo>
                    <a:pt x="32" y="309"/>
                    <a:pt x="32" y="308"/>
                    <a:pt x="32" y="306"/>
                  </a:cubicBezTo>
                  <a:cubicBezTo>
                    <a:pt x="0" y="306"/>
                    <a:pt x="0" y="306"/>
                    <a:pt x="0" y="306"/>
                  </a:cubicBezTo>
                  <a:cubicBezTo>
                    <a:pt x="0" y="307"/>
                    <a:pt x="0" y="309"/>
                    <a:pt x="0" y="310"/>
                  </a:cubicBezTo>
                  <a:cubicBezTo>
                    <a:pt x="0" y="310"/>
                    <a:pt x="0" y="310"/>
                    <a:pt x="0" y="310"/>
                  </a:cubicBezTo>
                  <a:lnTo>
                    <a:pt x="32" y="310"/>
                  </a:lnTo>
                  <a:close/>
                  <a:moveTo>
                    <a:pt x="35" y="352"/>
                  </a:moveTo>
                  <a:cubicBezTo>
                    <a:pt x="35" y="350"/>
                    <a:pt x="35" y="349"/>
                    <a:pt x="35" y="348"/>
                  </a:cubicBezTo>
                  <a:cubicBezTo>
                    <a:pt x="3" y="352"/>
                    <a:pt x="3" y="352"/>
                    <a:pt x="3" y="352"/>
                  </a:cubicBezTo>
                  <a:cubicBezTo>
                    <a:pt x="3" y="354"/>
                    <a:pt x="4" y="355"/>
                    <a:pt x="4" y="356"/>
                  </a:cubicBezTo>
                  <a:cubicBezTo>
                    <a:pt x="35" y="352"/>
                    <a:pt x="35" y="352"/>
                    <a:pt x="35" y="352"/>
                  </a:cubicBezTo>
                  <a:close/>
                  <a:moveTo>
                    <a:pt x="45" y="392"/>
                  </a:moveTo>
                  <a:cubicBezTo>
                    <a:pt x="44" y="391"/>
                    <a:pt x="44" y="390"/>
                    <a:pt x="44" y="388"/>
                  </a:cubicBezTo>
                  <a:cubicBezTo>
                    <a:pt x="13" y="398"/>
                    <a:pt x="13" y="398"/>
                    <a:pt x="13" y="398"/>
                  </a:cubicBezTo>
                  <a:cubicBezTo>
                    <a:pt x="13" y="399"/>
                    <a:pt x="14" y="400"/>
                    <a:pt x="14" y="402"/>
                  </a:cubicBezTo>
                  <a:cubicBezTo>
                    <a:pt x="45" y="392"/>
                    <a:pt x="45" y="392"/>
                    <a:pt x="45" y="392"/>
                  </a:cubicBezTo>
                  <a:close/>
                  <a:moveTo>
                    <a:pt x="60" y="431"/>
                  </a:moveTo>
                  <a:cubicBezTo>
                    <a:pt x="59" y="430"/>
                    <a:pt x="59" y="429"/>
                    <a:pt x="58" y="427"/>
                  </a:cubicBezTo>
                  <a:cubicBezTo>
                    <a:pt x="29" y="441"/>
                    <a:pt x="29" y="441"/>
                    <a:pt x="29" y="441"/>
                  </a:cubicBezTo>
                  <a:cubicBezTo>
                    <a:pt x="30" y="442"/>
                    <a:pt x="31" y="443"/>
                    <a:pt x="31" y="445"/>
                  </a:cubicBezTo>
                  <a:cubicBezTo>
                    <a:pt x="60" y="431"/>
                    <a:pt x="60" y="431"/>
                    <a:pt x="60" y="431"/>
                  </a:cubicBezTo>
                  <a:close/>
                  <a:moveTo>
                    <a:pt x="81" y="467"/>
                  </a:moveTo>
                  <a:cubicBezTo>
                    <a:pt x="80" y="466"/>
                    <a:pt x="79" y="465"/>
                    <a:pt x="79" y="464"/>
                  </a:cubicBezTo>
                  <a:cubicBezTo>
                    <a:pt x="52" y="481"/>
                    <a:pt x="52" y="481"/>
                    <a:pt x="52" y="481"/>
                  </a:cubicBezTo>
                  <a:cubicBezTo>
                    <a:pt x="53" y="482"/>
                    <a:pt x="54" y="484"/>
                    <a:pt x="54" y="485"/>
                  </a:cubicBezTo>
                  <a:cubicBezTo>
                    <a:pt x="81" y="467"/>
                    <a:pt x="81" y="467"/>
                    <a:pt x="81" y="467"/>
                  </a:cubicBezTo>
                  <a:close/>
                  <a:moveTo>
                    <a:pt x="107" y="499"/>
                  </a:moveTo>
                  <a:cubicBezTo>
                    <a:pt x="106" y="498"/>
                    <a:pt x="105" y="497"/>
                    <a:pt x="104" y="496"/>
                  </a:cubicBezTo>
                  <a:cubicBezTo>
                    <a:pt x="80" y="518"/>
                    <a:pt x="80" y="518"/>
                    <a:pt x="80" y="518"/>
                  </a:cubicBezTo>
                  <a:cubicBezTo>
                    <a:pt x="81" y="519"/>
                    <a:pt x="82" y="520"/>
                    <a:pt x="83" y="521"/>
                  </a:cubicBezTo>
                  <a:cubicBezTo>
                    <a:pt x="107" y="499"/>
                    <a:pt x="107" y="499"/>
                    <a:pt x="107" y="499"/>
                  </a:cubicBezTo>
                  <a:close/>
                  <a:moveTo>
                    <a:pt x="137" y="527"/>
                  </a:moveTo>
                  <a:cubicBezTo>
                    <a:pt x="136" y="527"/>
                    <a:pt x="135" y="526"/>
                    <a:pt x="134" y="525"/>
                  </a:cubicBezTo>
                  <a:cubicBezTo>
                    <a:pt x="114" y="550"/>
                    <a:pt x="114" y="550"/>
                    <a:pt x="114" y="550"/>
                  </a:cubicBezTo>
                  <a:cubicBezTo>
                    <a:pt x="115" y="551"/>
                    <a:pt x="116" y="552"/>
                    <a:pt x="117" y="552"/>
                  </a:cubicBezTo>
                  <a:cubicBezTo>
                    <a:pt x="137" y="527"/>
                    <a:pt x="137" y="527"/>
                    <a:pt x="137" y="527"/>
                  </a:cubicBezTo>
                  <a:close/>
                  <a:moveTo>
                    <a:pt x="172" y="551"/>
                  </a:moveTo>
                  <a:cubicBezTo>
                    <a:pt x="170" y="550"/>
                    <a:pt x="169" y="550"/>
                    <a:pt x="168" y="549"/>
                  </a:cubicBezTo>
                  <a:cubicBezTo>
                    <a:pt x="152" y="576"/>
                    <a:pt x="152" y="576"/>
                    <a:pt x="152" y="576"/>
                  </a:cubicBezTo>
                  <a:cubicBezTo>
                    <a:pt x="153" y="577"/>
                    <a:pt x="154" y="578"/>
                    <a:pt x="156" y="579"/>
                  </a:cubicBezTo>
                  <a:lnTo>
                    <a:pt x="172" y="551"/>
                  </a:lnTo>
                  <a:close/>
                  <a:moveTo>
                    <a:pt x="209" y="569"/>
                  </a:moveTo>
                  <a:cubicBezTo>
                    <a:pt x="208" y="569"/>
                    <a:pt x="207" y="568"/>
                    <a:pt x="206" y="568"/>
                  </a:cubicBezTo>
                  <a:cubicBezTo>
                    <a:pt x="193" y="597"/>
                    <a:pt x="193" y="597"/>
                    <a:pt x="193" y="597"/>
                  </a:cubicBezTo>
                  <a:cubicBezTo>
                    <a:pt x="195" y="598"/>
                    <a:pt x="196" y="598"/>
                    <a:pt x="197" y="599"/>
                  </a:cubicBezTo>
                  <a:cubicBezTo>
                    <a:pt x="209" y="569"/>
                    <a:pt x="209" y="569"/>
                    <a:pt x="209" y="569"/>
                  </a:cubicBezTo>
                  <a:close/>
                  <a:moveTo>
                    <a:pt x="249" y="581"/>
                  </a:moveTo>
                  <a:cubicBezTo>
                    <a:pt x="248" y="581"/>
                    <a:pt x="246" y="581"/>
                    <a:pt x="245" y="580"/>
                  </a:cubicBezTo>
                  <a:cubicBezTo>
                    <a:pt x="238" y="611"/>
                    <a:pt x="238" y="611"/>
                    <a:pt x="238" y="611"/>
                  </a:cubicBezTo>
                  <a:cubicBezTo>
                    <a:pt x="239" y="612"/>
                    <a:pt x="240" y="612"/>
                    <a:pt x="242" y="612"/>
                  </a:cubicBezTo>
                  <a:lnTo>
                    <a:pt x="249" y="581"/>
                  </a:lnTo>
                  <a:close/>
                  <a:moveTo>
                    <a:pt x="290" y="587"/>
                  </a:moveTo>
                  <a:cubicBezTo>
                    <a:pt x="289" y="587"/>
                    <a:pt x="287" y="587"/>
                    <a:pt x="286" y="587"/>
                  </a:cubicBezTo>
                  <a:cubicBezTo>
                    <a:pt x="283" y="619"/>
                    <a:pt x="283" y="619"/>
                    <a:pt x="283" y="619"/>
                  </a:cubicBezTo>
                  <a:cubicBezTo>
                    <a:pt x="285" y="619"/>
                    <a:pt x="286" y="619"/>
                    <a:pt x="288" y="619"/>
                  </a:cubicBezTo>
                  <a:cubicBezTo>
                    <a:pt x="290" y="587"/>
                    <a:pt x="290" y="587"/>
                    <a:pt x="290" y="587"/>
                  </a:cubicBezTo>
                  <a:close/>
                  <a:moveTo>
                    <a:pt x="332" y="587"/>
                  </a:moveTo>
                  <a:cubicBezTo>
                    <a:pt x="330" y="587"/>
                    <a:pt x="329" y="587"/>
                    <a:pt x="328" y="588"/>
                  </a:cubicBezTo>
                  <a:cubicBezTo>
                    <a:pt x="330" y="619"/>
                    <a:pt x="330" y="619"/>
                    <a:pt x="330" y="619"/>
                  </a:cubicBezTo>
                  <a:cubicBezTo>
                    <a:pt x="331" y="619"/>
                    <a:pt x="332" y="619"/>
                    <a:pt x="334" y="619"/>
                  </a:cubicBezTo>
                  <a:cubicBezTo>
                    <a:pt x="332" y="587"/>
                    <a:pt x="332" y="587"/>
                    <a:pt x="332" y="587"/>
                  </a:cubicBezTo>
                  <a:close/>
                  <a:moveTo>
                    <a:pt x="373" y="581"/>
                  </a:moveTo>
                  <a:cubicBezTo>
                    <a:pt x="371" y="581"/>
                    <a:pt x="370" y="582"/>
                    <a:pt x="369" y="582"/>
                  </a:cubicBezTo>
                  <a:cubicBezTo>
                    <a:pt x="376" y="613"/>
                    <a:pt x="376" y="613"/>
                    <a:pt x="376" y="613"/>
                  </a:cubicBezTo>
                  <a:cubicBezTo>
                    <a:pt x="377" y="613"/>
                    <a:pt x="378" y="613"/>
                    <a:pt x="380" y="612"/>
                  </a:cubicBezTo>
                  <a:cubicBezTo>
                    <a:pt x="373" y="581"/>
                    <a:pt x="373" y="581"/>
                    <a:pt x="373" y="581"/>
                  </a:cubicBezTo>
                  <a:close/>
                  <a:moveTo>
                    <a:pt x="412" y="569"/>
                  </a:moveTo>
                  <a:cubicBezTo>
                    <a:pt x="411" y="569"/>
                    <a:pt x="410" y="570"/>
                    <a:pt x="409" y="570"/>
                  </a:cubicBezTo>
                  <a:cubicBezTo>
                    <a:pt x="420" y="600"/>
                    <a:pt x="420" y="600"/>
                    <a:pt x="420" y="600"/>
                  </a:cubicBezTo>
                  <a:cubicBezTo>
                    <a:pt x="421" y="600"/>
                    <a:pt x="423" y="599"/>
                    <a:pt x="424" y="599"/>
                  </a:cubicBezTo>
                  <a:cubicBezTo>
                    <a:pt x="412" y="569"/>
                    <a:pt x="412" y="569"/>
                    <a:pt x="412" y="569"/>
                  </a:cubicBezTo>
                  <a:close/>
                  <a:moveTo>
                    <a:pt x="450" y="551"/>
                  </a:moveTo>
                  <a:cubicBezTo>
                    <a:pt x="449" y="551"/>
                    <a:pt x="448" y="552"/>
                    <a:pt x="446" y="553"/>
                  </a:cubicBezTo>
                  <a:cubicBezTo>
                    <a:pt x="462" y="581"/>
                    <a:pt x="462" y="581"/>
                    <a:pt x="462" y="581"/>
                  </a:cubicBezTo>
                  <a:cubicBezTo>
                    <a:pt x="463" y="580"/>
                    <a:pt x="465" y="579"/>
                    <a:pt x="466" y="579"/>
                  </a:cubicBezTo>
                  <a:lnTo>
                    <a:pt x="450" y="551"/>
                  </a:lnTo>
                  <a:close/>
                  <a:moveTo>
                    <a:pt x="484" y="527"/>
                  </a:moveTo>
                  <a:cubicBezTo>
                    <a:pt x="483" y="528"/>
                    <a:pt x="482" y="529"/>
                    <a:pt x="481" y="530"/>
                  </a:cubicBezTo>
                  <a:cubicBezTo>
                    <a:pt x="501" y="555"/>
                    <a:pt x="501" y="555"/>
                    <a:pt x="501" y="555"/>
                  </a:cubicBezTo>
                  <a:cubicBezTo>
                    <a:pt x="502" y="554"/>
                    <a:pt x="503" y="553"/>
                    <a:pt x="504" y="552"/>
                  </a:cubicBezTo>
                  <a:cubicBezTo>
                    <a:pt x="484" y="527"/>
                    <a:pt x="484" y="527"/>
                    <a:pt x="484" y="527"/>
                  </a:cubicBezTo>
                  <a:close/>
                  <a:moveTo>
                    <a:pt x="515" y="499"/>
                  </a:moveTo>
                  <a:cubicBezTo>
                    <a:pt x="514" y="500"/>
                    <a:pt x="513" y="501"/>
                    <a:pt x="512" y="502"/>
                  </a:cubicBezTo>
                  <a:cubicBezTo>
                    <a:pt x="535" y="524"/>
                    <a:pt x="535" y="524"/>
                    <a:pt x="535" y="524"/>
                  </a:cubicBezTo>
                  <a:cubicBezTo>
                    <a:pt x="536" y="523"/>
                    <a:pt x="537" y="522"/>
                    <a:pt x="538" y="521"/>
                  </a:cubicBezTo>
                  <a:lnTo>
                    <a:pt x="515" y="499"/>
                  </a:lnTo>
                  <a:close/>
                  <a:moveTo>
                    <a:pt x="540" y="467"/>
                  </a:moveTo>
                  <a:cubicBezTo>
                    <a:pt x="540" y="468"/>
                    <a:pt x="539" y="469"/>
                    <a:pt x="538" y="470"/>
                  </a:cubicBezTo>
                  <a:cubicBezTo>
                    <a:pt x="564" y="488"/>
                    <a:pt x="564" y="488"/>
                    <a:pt x="564" y="488"/>
                  </a:cubicBezTo>
                  <a:cubicBezTo>
                    <a:pt x="565" y="487"/>
                    <a:pt x="566" y="486"/>
                    <a:pt x="567" y="485"/>
                  </a:cubicBezTo>
                  <a:cubicBezTo>
                    <a:pt x="540" y="467"/>
                    <a:pt x="540" y="467"/>
                    <a:pt x="540" y="467"/>
                  </a:cubicBezTo>
                  <a:close/>
                  <a:moveTo>
                    <a:pt x="561" y="431"/>
                  </a:moveTo>
                  <a:cubicBezTo>
                    <a:pt x="561" y="432"/>
                    <a:pt x="560" y="433"/>
                    <a:pt x="560" y="434"/>
                  </a:cubicBezTo>
                  <a:cubicBezTo>
                    <a:pt x="588" y="448"/>
                    <a:pt x="588" y="448"/>
                    <a:pt x="588" y="448"/>
                  </a:cubicBezTo>
                  <a:cubicBezTo>
                    <a:pt x="589" y="447"/>
                    <a:pt x="590" y="446"/>
                    <a:pt x="590" y="444"/>
                  </a:cubicBezTo>
                  <a:lnTo>
                    <a:pt x="561" y="431"/>
                  </a:lnTo>
                  <a:close/>
                  <a:moveTo>
                    <a:pt x="577" y="392"/>
                  </a:moveTo>
                  <a:cubicBezTo>
                    <a:pt x="576" y="393"/>
                    <a:pt x="576" y="394"/>
                    <a:pt x="575" y="395"/>
                  </a:cubicBezTo>
                  <a:cubicBezTo>
                    <a:pt x="606" y="405"/>
                    <a:pt x="606" y="405"/>
                    <a:pt x="606" y="405"/>
                  </a:cubicBezTo>
                  <a:cubicBezTo>
                    <a:pt x="606" y="404"/>
                    <a:pt x="607" y="403"/>
                    <a:pt x="607" y="401"/>
                  </a:cubicBezTo>
                  <a:cubicBezTo>
                    <a:pt x="577" y="392"/>
                    <a:pt x="577" y="392"/>
                    <a:pt x="577" y="392"/>
                  </a:cubicBezTo>
                  <a:close/>
                  <a:moveTo>
                    <a:pt x="586" y="351"/>
                  </a:moveTo>
                  <a:cubicBezTo>
                    <a:pt x="586" y="353"/>
                    <a:pt x="585" y="354"/>
                    <a:pt x="585" y="355"/>
                  </a:cubicBezTo>
                  <a:cubicBezTo>
                    <a:pt x="617" y="360"/>
                    <a:pt x="617" y="360"/>
                    <a:pt x="617" y="360"/>
                  </a:cubicBezTo>
                  <a:cubicBezTo>
                    <a:pt x="617" y="359"/>
                    <a:pt x="617" y="357"/>
                    <a:pt x="617" y="356"/>
                  </a:cubicBezTo>
                  <a:cubicBezTo>
                    <a:pt x="586" y="351"/>
                    <a:pt x="586" y="351"/>
                    <a:pt x="586" y="3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sp>
          <p:nvSpPr>
            <p:cNvPr id="27" name="Freeform 24"/>
            <p:cNvSpPr>
              <a:spLocks noEditPoints="1"/>
            </p:cNvSpPr>
            <p:nvPr/>
          </p:nvSpPr>
          <p:spPr bwMode="auto">
            <a:xfrm>
              <a:off x="5129213" y="2457450"/>
              <a:ext cx="1933575" cy="1949450"/>
            </a:xfrm>
            <a:custGeom>
              <a:avLst/>
              <a:gdLst>
                <a:gd name="T0" fmla="*/ 588 w 605"/>
                <a:gd name="T1" fmla="*/ 282 h 604"/>
                <a:gd name="T2" fmla="*/ 586 w 605"/>
                <a:gd name="T3" fmla="*/ 259 h 604"/>
                <a:gd name="T4" fmla="*/ 582 w 605"/>
                <a:gd name="T5" fmla="*/ 238 h 604"/>
                <a:gd name="T6" fmla="*/ 584 w 605"/>
                <a:gd name="T7" fmla="*/ 191 h 604"/>
                <a:gd name="T8" fmla="*/ 575 w 605"/>
                <a:gd name="T9" fmla="*/ 170 h 604"/>
                <a:gd name="T10" fmla="*/ 540 w 605"/>
                <a:gd name="T11" fmla="*/ 142 h 604"/>
                <a:gd name="T12" fmla="*/ 526 w 605"/>
                <a:gd name="T13" fmla="*/ 123 h 604"/>
                <a:gd name="T14" fmla="*/ 512 w 605"/>
                <a:gd name="T15" fmla="*/ 107 h 604"/>
                <a:gd name="T16" fmla="*/ 491 w 605"/>
                <a:gd name="T17" fmla="*/ 65 h 604"/>
                <a:gd name="T18" fmla="*/ 472 w 605"/>
                <a:gd name="T19" fmla="*/ 52 h 604"/>
                <a:gd name="T20" fmla="*/ 428 w 605"/>
                <a:gd name="T21" fmla="*/ 45 h 604"/>
                <a:gd name="T22" fmla="*/ 407 w 605"/>
                <a:gd name="T23" fmla="*/ 35 h 604"/>
                <a:gd name="T24" fmla="*/ 386 w 605"/>
                <a:gd name="T25" fmla="*/ 28 h 604"/>
                <a:gd name="T26" fmla="*/ 347 w 605"/>
                <a:gd name="T27" fmla="*/ 3 h 604"/>
                <a:gd name="T28" fmla="*/ 325 w 605"/>
                <a:gd name="T29" fmla="*/ 0 h 604"/>
                <a:gd name="T30" fmla="*/ 302 w 605"/>
                <a:gd name="T31" fmla="*/ 16 h 604"/>
                <a:gd name="T32" fmla="*/ 257 w 605"/>
                <a:gd name="T33" fmla="*/ 3 h 604"/>
                <a:gd name="T34" fmla="*/ 235 w 605"/>
                <a:gd name="T35" fmla="*/ 7 h 604"/>
                <a:gd name="T36" fmla="*/ 199 w 605"/>
                <a:gd name="T37" fmla="*/ 35 h 604"/>
                <a:gd name="T38" fmla="*/ 178 w 605"/>
                <a:gd name="T39" fmla="*/ 44 h 604"/>
                <a:gd name="T40" fmla="*/ 159 w 605"/>
                <a:gd name="T41" fmla="*/ 54 h 604"/>
                <a:gd name="T42" fmla="*/ 114 w 605"/>
                <a:gd name="T43" fmla="*/ 66 h 604"/>
                <a:gd name="T44" fmla="*/ 97 w 605"/>
                <a:gd name="T45" fmla="*/ 80 h 604"/>
                <a:gd name="T46" fmla="*/ 80 w 605"/>
                <a:gd name="T47" fmla="*/ 122 h 604"/>
                <a:gd name="T48" fmla="*/ 66 w 605"/>
                <a:gd name="T49" fmla="*/ 141 h 604"/>
                <a:gd name="T50" fmla="*/ 54 w 605"/>
                <a:gd name="T51" fmla="*/ 159 h 604"/>
                <a:gd name="T52" fmla="*/ 21 w 605"/>
                <a:gd name="T53" fmla="*/ 192 h 604"/>
                <a:gd name="T54" fmla="*/ 14 w 605"/>
                <a:gd name="T55" fmla="*/ 213 h 604"/>
                <a:gd name="T56" fmla="*/ 20 w 605"/>
                <a:gd name="T57" fmla="*/ 258 h 604"/>
                <a:gd name="T58" fmla="*/ 17 w 605"/>
                <a:gd name="T59" fmla="*/ 281 h 604"/>
                <a:gd name="T60" fmla="*/ 0 w 605"/>
                <a:gd name="T61" fmla="*/ 302 h 604"/>
                <a:gd name="T62" fmla="*/ 19 w 605"/>
                <a:gd name="T63" fmla="*/ 343 h 604"/>
                <a:gd name="T64" fmla="*/ 24 w 605"/>
                <a:gd name="T65" fmla="*/ 366 h 604"/>
                <a:gd name="T66" fmla="*/ 29 w 605"/>
                <a:gd name="T67" fmla="*/ 386 h 604"/>
                <a:gd name="T68" fmla="*/ 30 w 605"/>
                <a:gd name="T69" fmla="*/ 433 h 604"/>
                <a:gd name="T70" fmla="*/ 41 w 605"/>
                <a:gd name="T71" fmla="*/ 453 h 604"/>
                <a:gd name="T72" fmla="*/ 78 w 605"/>
                <a:gd name="T73" fmla="*/ 479 h 604"/>
                <a:gd name="T74" fmla="*/ 93 w 605"/>
                <a:gd name="T75" fmla="*/ 497 h 604"/>
                <a:gd name="T76" fmla="*/ 108 w 605"/>
                <a:gd name="T77" fmla="*/ 512 h 604"/>
                <a:gd name="T78" fmla="*/ 132 w 605"/>
                <a:gd name="T79" fmla="*/ 552 h 604"/>
                <a:gd name="T80" fmla="*/ 152 w 605"/>
                <a:gd name="T81" fmla="*/ 564 h 604"/>
                <a:gd name="T82" fmla="*/ 198 w 605"/>
                <a:gd name="T83" fmla="*/ 568 h 604"/>
                <a:gd name="T84" fmla="*/ 218 w 605"/>
                <a:gd name="T85" fmla="*/ 575 h 604"/>
                <a:gd name="T86" fmla="*/ 236 w 605"/>
                <a:gd name="T87" fmla="*/ 597 h 604"/>
                <a:gd name="T88" fmla="*/ 278 w 605"/>
                <a:gd name="T89" fmla="*/ 603 h 604"/>
                <a:gd name="T90" fmla="*/ 303 w 605"/>
                <a:gd name="T91" fmla="*/ 588 h 604"/>
                <a:gd name="T92" fmla="*/ 325 w 605"/>
                <a:gd name="T93" fmla="*/ 603 h 604"/>
                <a:gd name="T94" fmla="*/ 368 w 605"/>
                <a:gd name="T95" fmla="*/ 597 h 604"/>
                <a:gd name="T96" fmla="*/ 387 w 605"/>
                <a:gd name="T97" fmla="*/ 575 h 604"/>
                <a:gd name="T98" fmla="*/ 427 w 605"/>
                <a:gd name="T99" fmla="*/ 560 h 604"/>
                <a:gd name="T100" fmla="*/ 446 w 605"/>
                <a:gd name="T101" fmla="*/ 550 h 604"/>
                <a:gd name="T102" fmla="*/ 473 w 605"/>
                <a:gd name="T103" fmla="*/ 552 h 604"/>
                <a:gd name="T104" fmla="*/ 507 w 605"/>
                <a:gd name="T105" fmla="*/ 525 h 604"/>
                <a:gd name="T106" fmla="*/ 512 w 605"/>
                <a:gd name="T107" fmla="*/ 497 h 604"/>
                <a:gd name="T108" fmla="*/ 539 w 605"/>
                <a:gd name="T109" fmla="*/ 463 h 604"/>
                <a:gd name="T110" fmla="*/ 550 w 605"/>
                <a:gd name="T111" fmla="*/ 445 h 604"/>
                <a:gd name="T112" fmla="*/ 575 w 605"/>
                <a:gd name="T113" fmla="*/ 433 h 604"/>
                <a:gd name="T114" fmla="*/ 591 w 605"/>
                <a:gd name="T115" fmla="*/ 393 h 604"/>
                <a:gd name="T116" fmla="*/ 582 w 605"/>
                <a:gd name="T117" fmla="*/ 366 h 604"/>
                <a:gd name="T118" fmla="*/ 586 w 605"/>
                <a:gd name="T119" fmla="*/ 34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605" h="604">
                  <a:moveTo>
                    <a:pt x="589" y="301"/>
                  </a:moveTo>
                  <a:cubicBezTo>
                    <a:pt x="589" y="302"/>
                    <a:pt x="589" y="302"/>
                    <a:pt x="589" y="302"/>
                  </a:cubicBezTo>
                  <a:cubicBezTo>
                    <a:pt x="589" y="302"/>
                    <a:pt x="589" y="303"/>
                    <a:pt x="589" y="304"/>
                  </a:cubicBezTo>
                  <a:cubicBezTo>
                    <a:pt x="605" y="304"/>
                    <a:pt x="605" y="304"/>
                    <a:pt x="605" y="304"/>
                  </a:cubicBezTo>
                  <a:cubicBezTo>
                    <a:pt x="605" y="303"/>
                    <a:pt x="605" y="303"/>
                    <a:pt x="605" y="302"/>
                  </a:cubicBezTo>
                  <a:cubicBezTo>
                    <a:pt x="605" y="301"/>
                    <a:pt x="605" y="301"/>
                    <a:pt x="605" y="301"/>
                  </a:cubicBezTo>
                  <a:cubicBezTo>
                    <a:pt x="589" y="301"/>
                    <a:pt x="589" y="301"/>
                    <a:pt x="589" y="301"/>
                  </a:cubicBezTo>
                  <a:close/>
                  <a:moveTo>
                    <a:pt x="589" y="301"/>
                  </a:moveTo>
                  <a:cubicBezTo>
                    <a:pt x="589" y="301"/>
                    <a:pt x="589" y="301"/>
                    <a:pt x="589" y="301"/>
                  </a:cubicBezTo>
                  <a:cubicBezTo>
                    <a:pt x="605" y="301"/>
                    <a:pt x="605" y="301"/>
                    <a:pt x="605" y="301"/>
                  </a:cubicBezTo>
                  <a:cubicBezTo>
                    <a:pt x="605" y="301"/>
                    <a:pt x="605" y="301"/>
                    <a:pt x="605" y="301"/>
                  </a:cubicBezTo>
                  <a:cubicBezTo>
                    <a:pt x="589" y="301"/>
                    <a:pt x="589" y="301"/>
                    <a:pt x="589" y="301"/>
                  </a:cubicBezTo>
                  <a:close/>
                  <a:moveTo>
                    <a:pt x="588" y="280"/>
                  </a:moveTo>
                  <a:cubicBezTo>
                    <a:pt x="588" y="281"/>
                    <a:pt x="588" y="281"/>
                    <a:pt x="588" y="282"/>
                  </a:cubicBezTo>
                  <a:cubicBezTo>
                    <a:pt x="604" y="281"/>
                    <a:pt x="604" y="281"/>
                    <a:pt x="604" y="281"/>
                  </a:cubicBezTo>
                  <a:cubicBezTo>
                    <a:pt x="604" y="280"/>
                    <a:pt x="604" y="279"/>
                    <a:pt x="604" y="279"/>
                  </a:cubicBezTo>
                  <a:cubicBezTo>
                    <a:pt x="588" y="280"/>
                    <a:pt x="588" y="280"/>
                    <a:pt x="588" y="280"/>
                  </a:cubicBezTo>
                  <a:close/>
                  <a:moveTo>
                    <a:pt x="588" y="280"/>
                  </a:moveTo>
                  <a:cubicBezTo>
                    <a:pt x="588" y="280"/>
                    <a:pt x="588" y="280"/>
                    <a:pt x="588" y="280"/>
                  </a:cubicBezTo>
                  <a:cubicBezTo>
                    <a:pt x="604" y="279"/>
                    <a:pt x="604" y="279"/>
                    <a:pt x="604" y="279"/>
                  </a:cubicBezTo>
                  <a:cubicBezTo>
                    <a:pt x="604" y="279"/>
                    <a:pt x="604" y="279"/>
                    <a:pt x="604" y="279"/>
                  </a:cubicBezTo>
                  <a:cubicBezTo>
                    <a:pt x="588" y="280"/>
                    <a:pt x="588" y="280"/>
                    <a:pt x="588" y="280"/>
                  </a:cubicBezTo>
                  <a:close/>
                  <a:moveTo>
                    <a:pt x="586" y="259"/>
                  </a:moveTo>
                  <a:cubicBezTo>
                    <a:pt x="586" y="259"/>
                    <a:pt x="586" y="260"/>
                    <a:pt x="586" y="261"/>
                  </a:cubicBezTo>
                  <a:cubicBezTo>
                    <a:pt x="602" y="258"/>
                    <a:pt x="602" y="258"/>
                    <a:pt x="602" y="258"/>
                  </a:cubicBezTo>
                  <a:cubicBezTo>
                    <a:pt x="602" y="258"/>
                    <a:pt x="601" y="257"/>
                    <a:pt x="601" y="256"/>
                  </a:cubicBezTo>
                  <a:cubicBezTo>
                    <a:pt x="586" y="259"/>
                    <a:pt x="586" y="259"/>
                    <a:pt x="586" y="259"/>
                  </a:cubicBezTo>
                  <a:close/>
                  <a:moveTo>
                    <a:pt x="586" y="259"/>
                  </a:moveTo>
                  <a:cubicBezTo>
                    <a:pt x="586" y="259"/>
                    <a:pt x="586" y="259"/>
                    <a:pt x="586" y="259"/>
                  </a:cubicBezTo>
                  <a:cubicBezTo>
                    <a:pt x="601" y="256"/>
                    <a:pt x="601" y="256"/>
                    <a:pt x="601" y="256"/>
                  </a:cubicBezTo>
                  <a:cubicBezTo>
                    <a:pt x="601" y="256"/>
                    <a:pt x="601" y="256"/>
                    <a:pt x="601" y="256"/>
                  </a:cubicBezTo>
                  <a:cubicBezTo>
                    <a:pt x="586" y="259"/>
                    <a:pt x="586" y="259"/>
                    <a:pt x="586" y="259"/>
                  </a:cubicBezTo>
                  <a:close/>
                  <a:moveTo>
                    <a:pt x="582" y="238"/>
                  </a:moveTo>
                  <a:cubicBezTo>
                    <a:pt x="582" y="238"/>
                    <a:pt x="582" y="239"/>
                    <a:pt x="582" y="240"/>
                  </a:cubicBezTo>
                  <a:cubicBezTo>
                    <a:pt x="598" y="236"/>
                    <a:pt x="598" y="236"/>
                    <a:pt x="598" y="236"/>
                  </a:cubicBezTo>
                  <a:cubicBezTo>
                    <a:pt x="597" y="235"/>
                    <a:pt x="597" y="235"/>
                    <a:pt x="597" y="234"/>
                  </a:cubicBezTo>
                  <a:cubicBezTo>
                    <a:pt x="582" y="238"/>
                    <a:pt x="582" y="238"/>
                    <a:pt x="582" y="238"/>
                  </a:cubicBezTo>
                  <a:close/>
                  <a:moveTo>
                    <a:pt x="582" y="238"/>
                  </a:moveTo>
                  <a:cubicBezTo>
                    <a:pt x="582" y="238"/>
                    <a:pt x="582" y="238"/>
                    <a:pt x="582" y="238"/>
                  </a:cubicBezTo>
                  <a:cubicBezTo>
                    <a:pt x="597" y="234"/>
                    <a:pt x="597" y="234"/>
                    <a:pt x="597" y="234"/>
                  </a:cubicBezTo>
                  <a:cubicBezTo>
                    <a:pt x="597" y="234"/>
                    <a:pt x="597" y="234"/>
                    <a:pt x="597" y="234"/>
                  </a:cubicBezTo>
                  <a:cubicBezTo>
                    <a:pt x="582" y="238"/>
                    <a:pt x="582" y="238"/>
                    <a:pt x="582" y="238"/>
                  </a:cubicBezTo>
                  <a:close/>
                  <a:moveTo>
                    <a:pt x="576" y="217"/>
                  </a:moveTo>
                  <a:cubicBezTo>
                    <a:pt x="576" y="218"/>
                    <a:pt x="576" y="218"/>
                    <a:pt x="577" y="219"/>
                  </a:cubicBezTo>
                  <a:cubicBezTo>
                    <a:pt x="592" y="214"/>
                    <a:pt x="592" y="214"/>
                    <a:pt x="592" y="214"/>
                  </a:cubicBezTo>
                  <a:cubicBezTo>
                    <a:pt x="592" y="214"/>
                    <a:pt x="591" y="213"/>
                    <a:pt x="591" y="212"/>
                  </a:cubicBezTo>
                  <a:cubicBezTo>
                    <a:pt x="576" y="217"/>
                    <a:pt x="576" y="217"/>
                    <a:pt x="576" y="217"/>
                  </a:cubicBezTo>
                  <a:close/>
                  <a:moveTo>
                    <a:pt x="576" y="217"/>
                  </a:moveTo>
                  <a:cubicBezTo>
                    <a:pt x="576" y="217"/>
                    <a:pt x="576" y="217"/>
                    <a:pt x="576" y="217"/>
                  </a:cubicBezTo>
                  <a:cubicBezTo>
                    <a:pt x="591" y="212"/>
                    <a:pt x="591" y="212"/>
                    <a:pt x="591" y="212"/>
                  </a:cubicBezTo>
                  <a:cubicBezTo>
                    <a:pt x="591" y="212"/>
                    <a:pt x="591" y="212"/>
                    <a:pt x="591" y="212"/>
                  </a:cubicBezTo>
                  <a:cubicBezTo>
                    <a:pt x="576" y="217"/>
                    <a:pt x="576" y="217"/>
                    <a:pt x="576" y="217"/>
                  </a:cubicBezTo>
                  <a:close/>
                  <a:moveTo>
                    <a:pt x="569" y="197"/>
                  </a:moveTo>
                  <a:cubicBezTo>
                    <a:pt x="569" y="197"/>
                    <a:pt x="569" y="198"/>
                    <a:pt x="570" y="199"/>
                  </a:cubicBezTo>
                  <a:cubicBezTo>
                    <a:pt x="585" y="193"/>
                    <a:pt x="585" y="193"/>
                    <a:pt x="585" y="193"/>
                  </a:cubicBezTo>
                  <a:cubicBezTo>
                    <a:pt x="584" y="192"/>
                    <a:pt x="584" y="192"/>
                    <a:pt x="584" y="191"/>
                  </a:cubicBezTo>
                  <a:cubicBezTo>
                    <a:pt x="569" y="197"/>
                    <a:pt x="569" y="197"/>
                    <a:pt x="569" y="197"/>
                  </a:cubicBezTo>
                  <a:close/>
                  <a:moveTo>
                    <a:pt x="569" y="197"/>
                  </a:moveTo>
                  <a:cubicBezTo>
                    <a:pt x="569" y="197"/>
                    <a:pt x="569" y="197"/>
                    <a:pt x="569" y="197"/>
                  </a:cubicBezTo>
                  <a:cubicBezTo>
                    <a:pt x="584" y="191"/>
                    <a:pt x="584" y="191"/>
                    <a:pt x="584" y="191"/>
                  </a:cubicBezTo>
                  <a:cubicBezTo>
                    <a:pt x="584" y="191"/>
                    <a:pt x="584" y="191"/>
                    <a:pt x="584" y="191"/>
                  </a:cubicBezTo>
                  <a:cubicBezTo>
                    <a:pt x="569" y="197"/>
                    <a:pt x="569" y="197"/>
                    <a:pt x="569" y="197"/>
                  </a:cubicBezTo>
                  <a:close/>
                  <a:moveTo>
                    <a:pt x="560" y="177"/>
                  </a:moveTo>
                  <a:cubicBezTo>
                    <a:pt x="561" y="178"/>
                    <a:pt x="561" y="178"/>
                    <a:pt x="561" y="179"/>
                  </a:cubicBezTo>
                  <a:cubicBezTo>
                    <a:pt x="576" y="172"/>
                    <a:pt x="576" y="172"/>
                    <a:pt x="576" y="172"/>
                  </a:cubicBezTo>
                  <a:cubicBezTo>
                    <a:pt x="575" y="171"/>
                    <a:pt x="575" y="171"/>
                    <a:pt x="575" y="170"/>
                  </a:cubicBezTo>
                  <a:cubicBezTo>
                    <a:pt x="560" y="177"/>
                    <a:pt x="560" y="177"/>
                    <a:pt x="560" y="177"/>
                  </a:cubicBezTo>
                  <a:close/>
                  <a:moveTo>
                    <a:pt x="560" y="177"/>
                  </a:moveTo>
                  <a:cubicBezTo>
                    <a:pt x="560" y="177"/>
                    <a:pt x="560" y="177"/>
                    <a:pt x="560" y="177"/>
                  </a:cubicBezTo>
                  <a:cubicBezTo>
                    <a:pt x="575" y="170"/>
                    <a:pt x="575" y="170"/>
                    <a:pt x="575" y="170"/>
                  </a:cubicBezTo>
                  <a:cubicBezTo>
                    <a:pt x="575" y="170"/>
                    <a:pt x="575" y="170"/>
                    <a:pt x="575" y="170"/>
                  </a:cubicBezTo>
                  <a:cubicBezTo>
                    <a:pt x="560" y="177"/>
                    <a:pt x="560" y="177"/>
                    <a:pt x="560" y="177"/>
                  </a:cubicBezTo>
                  <a:close/>
                  <a:moveTo>
                    <a:pt x="550" y="158"/>
                  </a:moveTo>
                  <a:cubicBezTo>
                    <a:pt x="551" y="159"/>
                    <a:pt x="551" y="159"/>
                    <a:pt x="551" y="160"/>
                  </a:cubicBezTo>
                  <a:cubicBezTo>
                    <a:pt x="565" y="152"/>
                    <a:pt x="565" y="152"/>
                    <a:pt x="565" y="152"/>
                  </a:cubicBezTo>
                  <a:cubicBezTo>
                    <a:pt x="565" y="151"/>
                    <a:pt x="564" y="151"/>
                    <a:pt x="564" y="150"/>
                  </a:cubicBezTo>
                  <a:lnTo>
                    <a:pt x="550" y="158"/>
                  </a:lnTo>
                  <a:close/>
                  <a:moveTo>
                    <a:pt x="550" y="158"/>
                  </a:moveTo>
                  <a:cubicBezTo>
                    <a:pt x="550" y="158"/>
                    <a:pt x="550" y="158"/>
                    <a:pt x="550" y="158"/>
                  </a:cubicBezTo>
                  <a:cubicBezTo>
                    <a:pt x="564" y="150"/>
                    <a:pt x="564" y="150"/>
                    <a:pt x="564" y="150"/>
                  </a:cubicBezTo>
                  <a:cubicBezTo>
                    <a:pt x="564" y="150"/>
                    <a:pt x="564" y="150"/>
                    <a:pt x="564" y="150"/>
                  </a:cubicBezTo>
                  <a:cubicBezTo>
                    <a:pt x="550" y="158"/>
                    <a:pt x="550" y="158"/>
                    <a:pt x="550" y="158"/>
                  </a:cubicBezTo>
                  <a:close/>
                  <a:moveTo>
                    <a:pt x="539" y="140"/>
                  </a:moveTo>
                  <a:cubicBezTo>
                    <a:pt x="539" y="141"/>
                    <a:pt x="540" y="141"/>
                    <a:pt x="540" y="142"/>
                  </a:cubicBezTo>
                  <a:cubicBezTo>
                    <a:pt x="553" y="133"/>
                    <a:pt x="553" y="133"/>
                    <a:pt x="553" y="133"/>
                  </a:cubicBezTo>
                  <a:cubicBezTo>
                    <a:pt x="553" y="132"/>
                    <a:pt x="552" y="132"/>
                    <a:pt x="552" y="131"/>
                  </a:cubicBezTo>
                  <a:cubicBezTo>
                    <a:pt x="539" y="140"/>
                    <a:pt x="539" y="140"/>
                    <a:pt x="539" y="140"/>
                  </a:cubicBezTo>
                  <a:close/>
                  <a:moveTo>
                    <a:pt x="539" y="140"/>
                  </a:moveTo>
                  <a:cubicBezTo>
                    <a:pt x="539" y="140"/>
                    <a:pt x="539" y="140"/>
                    <a:pt x="539" y="140"/>
                  </a:cubicBezTo>
                  <a:cubicBezTo>
                    <a:pt x="552" y="131"/>
                    <a:pt x="552" y="131"/>
                    <a:pt x="552" y="131"/>
                  </a:cubicBezTo>
                  <a:cubicBezTo>
                    <a:pt x="552" y="131"/>
                    <a:pt x="552" y="131"/>
                    <a:pt x="552" y="131"/>
                  </a:cubicBezTo>
                  <a:cubicBezTo>
                    <a:pt x="539" y="140"/>
                    <a:pt x="539" y="140"/>
                    <a:pt x="539" y="140"/>
                  </a:cubicBezTo>
                  <a:close/>
                  <a:moveTo>
                    <a:pt x="526" y="123"/>
                  </a:moveTo>
                  <a:cubicBezTo>
                    <a:pt x="527" y="124"/>
                    <a:pt x="527" y="124"/>
                    <a:pt x="527" y="125"/>
                  </a:cubicBezTo>
                  <a:cubicBezTo>
                    <a:pt x="540" y="115"/>
                    <a:pt x="540" y="115"/>
                    <a:pt x="540" y="115"/>
                  </a:cubicBezTo>
                  <a:cubicBezTo>
                    <a:pt x="539" y="114"/>
                    <a:pt x="539" y="114"/>
                    <a:pt x="539" y="113"/>
                  </a:cubicBezTo>
                  <a:cubicBezTo>
                    <a:pt x="526" y="123"/>
                    <a:pt x="526" y="123"/>
                    <a:pt x="526" y="123"/>
                  </a:cubicBezTo>
                  <a:close/>
                  <a:moveTo>
                    <a:pt x="526" y="123"/>
                  </a:moveTo>
                  <a:cubicBezTo>
                    <a:pt x="526" y="123"/>
                    <a:pt x="526" y="123"/>
                    <a:pt x="526" y="123"/>
                  </a:cubicBezTo>
                  <a:cubicBezTo>
                    <a:pt x="539" y="113"/>
                    <a:pt x="539" y="113"/>
                    <a:pt x="539" y="113"/>
                  </a:cubicBezTo>
                  <a:cubicBezTo>
                    <a:pt x="539" y="113"/>
                    <a:pt x="539" y="113"/>
                    <a:pt x="539" y="113"/>
                  </a:cubicBezTo>
                  <a:cubicBezTo>
                    <a:pt x="526" y="123"/>
                    <a:pt x="526" y="123"/>
                    <a:pt x="526" y="123"/>
                  </a:cubicBezTo>
                  <a:close/>
                  <a:moveTo>
                    <a:pt x="512" y="107"/>
                  </a:moveTo>
                  <a:cubicBezTo>
                    <a:pt x="513" y="107"/>
                    <a:pt x="513" y="108"/>
                    <a:pt x="513" y="108"/>
                  </a:cubicBezTo>
                  <a:cubicBezTo>
                    <a:pt x="525" y="97"/>
                    <a:pt x="525" y="97"/>
                    <a:pt x="525" y="97"/>
                  </a:cubicBezTo>
                  <a:cubicBezTo>
                    <a:pt x="525" y="97"/>
                    <a:pt x="524" y="96"/>
                    <a:pt x="524" y="96"/>
                  </a:cubicBezTo>
                  <a:cubicBezTo>
                    <a:pt x="512" y="107"/>
                    <a:pt x="512" y="107"/>
                    <a:pt x="512" y="107"/>
                  </a:cubicBezTo>
                  <a:close/>
                  <a:moveTo>
                    <a:pt x="512" y="107"/>
                  </a:moveTo>
                  <a:cubicBezTo>
                    <a:pt x="512" y="107"/>
                    <a:pt x="512" y="107"/>
                    <a:pt x="512" y="107"/>
                  </a:cubicBezTo>
                  <a:cubicBezTo>
                    <a:pt x="524" y="96"/>
                    <a:pt x="524" y="96"/>
                    <a:pt x="524" y="96"/>
                  </a:cubicBezTo>
                  <a:cubicBezTo>
                    <a:pt x="524" y="96"/>
                    <a:pt x="524" y="96"/>
                    <a:pt x="524" y="96"/>
                  </a:cubicBezTo>
                  <a:cubicBezTo>
                    <a:pt x="512" y="107"/>
                    <a:pt x="512" y="107"/>
                    <a:pt x="512" y="107"/>
                  </a:cubicBezTo>
                  <a:close/>
                  <a:moveTo>
                    <a:pt x="497" y="92"/>
                  </a:moveTo>
                  <a:cubicBezTo>
                    <a:pt x="497" y="92"/>
                    <a:pt x="498" y="93"/>
                    <a:pt x="498" y="93"/>
                  </a:cubicBezTo>
                  <a:cubicBezTo>
                    <a:pt x="509" y="81"/>
                    <a:pt x="509" y="81"/>
                    <a:pt x="509" y="81"/>
                  </a:cubicBezTo>
                  <a:cubicBezTo>
                    <a:pt x="509" y="81"/>
                    <a:pt x="508" y="80"/>
                    <a:pt x="508" y="80"/>
                  </a:cubicBezTo>
                  <a:cubicBezTo>
                    <a:pt x="497" y="92"/>
                    <a:pt x="497" y="92"/>
                    <a:pt x="497" y="92"/>
                  </a:cubicBezTo>
                  <a:close/>
                  <a:moveTo>
                    <a:pt x="497" y="92"/>
                  </a:moveTo>
                  <a:cubicBezTo>
                    <a:pt x="497" y="92"/>
                    <a:pt x="497" y="92"/>
                    <a:pt x="497" y="92"/>
                  </a:cubicBezTo>
                  <a:cubicBezTo>
                    <a:pt x="508" y="80"/>
                    <a:pt x="508" y="80"/>
                    <a:pt x="508" y="80"/>
                  </a:cubicBezTo>
                  <a:cubicBezTo>
                    <a:pt x="508" y="80"/>
                    <a:pt x="508" y="80"/>
                    <a:pt x="508" y="80"/>
                  </a:cubicBezTo>
                  <a:cubicBezTo>
                    <a:pt x="497" y="92"/>
                    <a:pt x="497" y="92"/>
                    <a:pt x="497" y="92"/>
                  </a:cubicBezTo>
                  <a:close/>
                  <a:moveTo>
                    <a:pt x="481" y="78"/>
                  </a:moveTo>
                  <a:cubicBezTo>
                    <a:pt x="481" y="78"/>
                    <a:pt x="482" y="79"/>
                    <a:pt x="482" y="79"/>
                  </a:cubicBezTo>
                  <a:cubicBezTo>
                    <a:pt x="492" y="67"/>
                    <a:pt x="492" y="67"/>
                    <a:pt x="492" y="67"/>
                  </a:cubicBezTo>
                  <a:cubicBezTo>
                    <a:pt x="492" y="66"/>
                    <a:pt x="491" y="66"/>
                    <a:pt x="491" y="65"/>
                  </a:cubicBezTo>
                  <a:lnTo>
                    <a:pt x="481" y="78"/>
                  </a:lnTo>
                  <a:close/>
                  <a:moveTo>
                    <a:pt x="481" y="78"/>
                  </a:moveTo>
                  <a:cubicBezTo>
                    <a:pt x="481" y="78"/>
                    <a:pt x="481" y="78"/>
                    <a:pt x="481" y="78"/>
                  </a:cubicBezTo>
                  <a:cubicBezTo>
                    <a:pt x="491" y="65"/>
                    <a:pt x="491" y="65"/>
                    <a:pt x="491" y="65"/>
                  </a:cubicBezTo>
                  <a:cubicBezTo>
                    <a:pt x="491" y="65"/>
                    <a:pt x="491" y="65"/>
                    <a:pt x="491" y="65"/>
                  </a:cubicBezTo>
                  <a:cubicBezTo>
                    <a:pt x="481" y="78"/>
                    <a:pt x="481" y="78"/>
                    <a:pt x="481" y="78"/>
                  </a:cubicBezTo>
                  <a:close/>
                  <a:moveTo>
                    <a:pt x="463" y="65"/>
                  </a:moveTo>
                  <a:cubicBezTo>
                    <a:pt x="464" y="65"/>
                    <a:pt x="465" y="66"/>
                    <a:pt x="465" y="66"/>
                  </a:cubicBezTo>
                  <a:cubicBezTo>
                    <a:pt x="474" y="53"/>
                    <a:pt x="474" y="53"/>
                    <a:pt x="474" y="53"/>
                  </a:cubicBezTo>
                  <a:cubicBezTo>
                    <a:pt x="474" y="53"/>
                    <a:pt x="473" y="52"/>
                    <a:pt x="472" y="52"/>
                  </a:cubicBezTo>
                  <a:cubicBezTo>
                    <a:pt x="463" y="65"/>
                    <a:pt x="463" y="65"/>
                    <a:pt x="463" y="65"/>
                  </a:cubicBezTo>
                  <a:close/>
                  <a:moveTo>
                    <a:pt x="463" y="65"/>
                  </a:moveTo>
                  <a:cubicBezTo>
                    <a:pt x="463" y="65"/>
                    <a:pt x="463" y="65"/>
                    <a:pt x="463" y="65"/>
                  </a:cubicBezTo>
                  <a:cubicBezTo>
                    <a:pt x="472" y="52"/>
                    <a:pt x="472" y="52"/>
                    <a:pt x="472" y="52"/>
                  </a:cubicBezTo>
                  <a:cubicBezTo>
                    <a:pt x="472" y="52"/>
                    <a:pt x="472" y="52"/>
                    <a:pt x="472" y="52"/>
                  </a:cubicBezTo>
                  <a:cubicBezTo>
                    <a:pt x="463" y="65"/>
                    <a:pt x="463" y="65"/>
                    <a:pt x="463" y="65"/>
                  </a:cubicBezTo>
                  <a:close/>
                  <a:moveTo>
                    <a:pt x="445" y="54"/>
                  </a:moveTo>
                  <a:cubicBezTo>
                    <a:pt x="446" y="54"/>
                    <a:pt x="446" y="54"/>
                    <a:pt x="447" y="55"/>
                  </a:cubicBezTo>
                  <a:cubicBezTo>
                    <a:pt x="455" y="41"/>
                    <a:pt x="455" y="41"/>
                    <a:pt x="455" y="41"/>
                  </a:cubicBezTo>
                  <a:cubicBezTo>
                    <a:pt x="455" y="41"/>
                    <a:pt x="454" y="40"/>
                    <a:pt x="453" y="40"/>
                  </a:cubicBezTo>
                  <a:cubicBezTo>
                    <a:pt x="445" y="54"/>
                    <a:pt x="445" y="54"/>
                    <a:pt x="445" y="54"/>
                  </a:cubicBezTo>
                  <a:close/>
                  <a:moveTo>
                    <a:pt x="445" y="54"/>
                  </a:moveTo>
                  <a:cubicBezTo>
                    <a:pt x="445" y="54"/>
                    <a:pt x="445" y="54"/>
                    <a:pt x="445" y="54"/>
                  </a:cubicBezTo>
                  <a:cubicBezTo>
                    <a:pt x="453" y="40"/>
                    <a:pt x="453" y="40"/>
                    <a:pt x="453" y="40"/>
                  </a:cubicBezTo>
                  <a:cubicBezTo>
                    <a:pt x="453" y="40"/>
                    <a:pt x="453" y="40"/>
                    <a:pt x="453" y="40"/>
                  </a:cubicBezTo>
                  <a:cubicBezTo>
                    <a:pt x="445" y="54"/>
                    <a:pt x="445" y="54"/>
                    <a:pt x="445" y="54"/>
                  </a:cubicBezTo>
                  <a:close/>
                  <a:moveTo>
                    <a:pt x="426" y="44"/>
                  </a:moveTo>
                  <a:cubicBezTo>
                    <a:pt x="427" y="44"/>
                    <a:pt x="428" y="44"/>
                    <a:pt x="428" y="45"/>
                  </a:cubicBezTo>
                  <a:cubicBezTo>
                    <a:pt x="435" y="30"/>
                    <a:pt x="435" y="30"/>
                    <a:pt x="435" y="30"/>
                  </a:cubicBezTo>
                  <a:cubicBezTo>
                    <a:pt x="435" y="30"/>
                    <a:pt x="434" y="30"/>
                    <a:pt x="433" y="29"/>
                  </a:cubicBezTo>
                  <a:cubicBezTo>
                    <a:pt x="426" y="44"/>
                    <a:pt x="426" y="44"/>
                    <a:pt x="426" y="44"/>
                  </a:cubicBezTo>
                  <a:close/>
                  <a:moveTo>
                    <a:pt x="426" y="44"/>
                  </a:moveTo>
                  <a:cubicBezTo>
                    <a:pt x="426" y="44"/>
                    <a:pt x="426" y="44"/>
                    <a:pt x="426" y="44"/>
                  </a:cubicBezTo>
                  <a:cubicBezTo>
                    <a:pt x="433" y="29"/>
                    <a:pt x="433" y="29"/>
                    <a:pt x="433" y="29"/>
                  </a:cubicBezTo>
                  <a:cubicBezTo>
                    <a:pt x="433" y="29"/>
                    <a:pt x="433" y="29"/>
                    <a:pt x="433" y="29"/>
                  </a:cubicBezTo>
                  <a:cubicBezTo>
                    <a:pt x="426" y="44"/>
                    <a:pt x="426" y="44"/>
                    <a:pt x="426" y="44"/>
                  </a:cubicBezTo>
                  <a:close/>
                  <a:moveTo>
                    <a:pt x="407" y="35"/>
                  </a:moveTo>
                  <a:cubicBezTo>
                    <a:pt x="407" y="35"/>
                    <a:pt x="408" y="36"/>
                    <a:pt x="409" y="36"/>
                  </a:cubicBezTo>
                  <a:cubicBezTo>
                    <a:pt x="415" y="21"/>
                    <a:pt x="415" y="21"/>
                    <a:pt x="415" y="21"/>
                  </a:cubicBezTo>
                  <a:cubicBezTo>
                    <a:pt x="414" y="21"/>
                    <a:pt x="413" y="21"/>
                    <a:pt x="413" y="20"/>
                  </a:cubicBezTo>
                  <a:cubicBezTo>
                    <a:pt x="407" y="35"/>
                    <a:pt x="407" y="35"/>
                    <a:pt x="407" y="35"/>
                  </a:cubicBezTo>
                  <a:close/>
                  <a:moveTo>
                    <a:pt x="407" y="35"/>
                  </a:moveTo>
                  <a:cubicBezTo>
                    <a:pt x="407" y="35"/>
                    <a:pt x="407" y="35"/>
                    <a:pt x="407" y="35"/>
                  </a:cubicBezTo>
                  <a:cubicBezTo>
                    <a:pt x="413" y="20"/>
                    <a:pt x="413" y="20"/>
                    <a:pt x="413" y="20"/>
                  </a:cubicBezTo>
                  <a:cubicBezTo>
                    <a:pt x="413" y="20"/>
                    <a:pt x="413" y="20"/>
                    <a:pt x="413" y="20"/>
                  </a:cubicBezTo>
                  <a:cubicBezTo>
                    <a:pt x="407" y="35"/>
                    <a:pt x="407" y="35"/>
                    <a:pt x="407" y="35"/>
                  </a:cubicBezTo>
                  <a:close/>
                  <a:moveTo>
                    <a:pt x="387" y="28"/>
                  </a:moveTo>
                  <a:cubicBezTo>
                    <a:pt x="387" y="28"/>
                    <a:pt x="388" y="29"/>
                    <a:pt x="388" y="29"/>
                  </a:cubicBezTo>
                  <a:cubicBezTo>
                    <a:pt x="393" y="13"/>
                    <a:pt x="393" y="13"/>
                    <a:pt x="393" y="13"/>
                  </a:cubicBezTo>
                  <a:cubicBezTo>
                    <a:pt x="393" y="13"/>
                    <a:pt x="392" y="13"/>
                    <a:pt x="391" y="13"/>
                  </a:cubicBezTo>
                  <a:cubicBezTo>
                    <a:pt x="387" y="28"/>
                    <a:pt x="387" y="28"/>
                    <a:pt x="387" y="28"/>
                  </a:cubicBezTo>
                  <a:close/>
                  <a:moveTo>
                    <a:pt x="386" y="28"/>
                  </a:moveTo>
                  <a:cubicBezTo>
                    <a:pt x="387" y="28"/>
                    <a:pt x="387" y="28"/>
                    <a:pt x="387" y="28"/>
                  </a:cubicBezTo>
                  <a:cubicBezTo>
                    <a:pt x="391" y="13"/>
                    <a:pt x="391" y="13"/>
                    <a:pt x="391" y="13"/>
                  </a:cubicBezTo>
                  <a:cubicBezTo>
                    <a:pt x="391" y="13"/>
                    <a:pt x="391" y="13"/>
                    <a:pt x="391" y="13"/>
                  </a:cubicBezTo>
                  <a:cubicBezTo>
                    <a:pt x="386" y="28"/>
                    <a:pt x="386" y="28"/>
                    <a:pt x="386" y="28"/>
                  </a:cubicBezTo>
                  <a:close/>
                  <a:moveTo>
                    <a:pt x="366" y="23"/>
                  </a:moveTo>
                  <a:cubicBezTo>
                    <a:pt x="366" y="23"/>
                    <a:pt x="367" y="23"/>
                    <a:pt x="368" y="23"/>
                  </a:cubicBezTo>
                  <a:cubicBezTo>
                    <a:pt x="371" y="7"/>
                    <a:pt x="371" y="7"/>
                    <a:pt x="371" y="7"/>
                  </a:cubicBezTo>
                  <a:cubicBezTo>
                    <a:pt x="371" y="7"/>
                    <a:pt x="370" y="7"/>
                    <a:pt x="369" y="7"/>
                  </a:cubicBezTo>
                  <a:cubicBezTo>
                    <a:pt x="366" y="23"/>
                    <a:pt x="366" y="23"/>
                    <a:pt x="366" y="23"/>
                  </a:cubicBezTo>
                  <a:close/>
                  <a:moveTo>
                    <a:pt x="366" y="23"/>
                  </a:moveTo>
                  <a:cubicBezTo>
                    <a:pt x="366" y="23"/>
                    <a:pt x="366" y="23"/>
                    <a:pt x="366" y="23"/>
                  </a:cubicBezTo>
                  <a:cubicBezTo>
                    <a:pt x="369" y="7"/>
                    <a:pt x="369" y="7"/>
                    <a:pt x="369" y="7"/>
                  </a:cubicBezTo>
                  <a:cubicBezTo>
                    <a:pt x="369" y="7"/>
                    <a:pt x="369" y="7"/>
                    <a:pt x="369" y="7"/>
                  </a:cubicBezTo>
                  <a:cubicBezTo>
                    <a:pt x="366" y="23"/>
                    <a:pt x="366" y="23"/>
                    <a:pt x="366" y="23"/>
                  </a:cubicBezTo>
                  <a:close/>
                  <a:moveTo>
                    <a:pt x="345" y="19"/>
                  </a:moveTo>
                  <a:cubicBezTo>
                    <a:pt x="345" y="19"/>
                    <a:pt x="346" y="19"/>
                    <a:pt x="347" y="19"/>
                  </a:cubicBezTo>
                  <a:cubicBezTo>
                    <a:pt x="349" y="3"/>
                    <a:pt x="349" y="3"/>
                    <a:pt x="349" y="3"/>
                  </a:cubicBezTo>
                  <a:cubicBezTo>
                    <a:pt x="349" y="3"/>
                    <a:pt x="348" y="3"/>
                    <a:pt x="347" y="3"/>
                  </a:cubicBezTo>
                  <a:cubicBezTo>
                    <a:pt x="345" y="19"/>
                    <a:pt x="345" y="19"/>
                    <a:pt x="345" y="19"/>
                  </a:cubicBezTo>
                  <a:close/>
                  <a:moveTo>
                    <a:pt x="345" y="19"/>
                  </a:moveTo>
                  <a:cubicBezTo>
                    <a:pt x="345" y="19"/>
                    <a:pt x="345" y="19"/>
                    <a:pt x="345" y="19"/>
                  </a:cubicBezTo>
                  <a:cubicBezTo>
                    <a:pt x="347" y="3"/>
                    <a:pt x="347" y="3"/>
                    <a:pt x="347" y="3"/>
                  </a:cubicBezTo>
                  <a:cubicBezTo>
                    <a:pt x="347" y="3"/>
                    <a:pt x="347" y="3"/>
                    <a:pt x="347" y="3"/>
                  </a:cubicBezTo>
                  <a:cubicBezTo>
                    <a:pt x="345" y="19"/>
                    <a:pt x="345" y="19"/>
                    <a:pt x="345" y="19"/>
                  </a:cubicBezTo>
                  <a:close/>
                  <a:moveTo>
                    <a:pt x="324" y="16"/>
                  </a:moveTo>
                  <a:cubicBezTo>
                    <a:pt x="324" y="16"/>
                    <a:pt x="325" y="16"/>
                    <a:pt x="325" y="17"/>
                  </a:cubicBezTo>
                  <a:cubicBezTo>
                    <a:pt x="327" y="1"/>
                    <a:pt x="327" y="1"/>
                    <a:pt x="327" y="1"/>
                  </a:cubicBezTo>
                  <a:cubicBezTo>
                    <a:pt x="326" y="1"/>
                    <a:pt x="325" y="0"/>
                    <a:pt x="325" y="0"/>
                  </a:cubicBezTo>
                  <a:cubicBezTo>
                    <a:pt x="324" y="16"/>
                    <a:pt x="324" y="16"/>
                    <a:pt x="324" y="16"/>
                  </a:cubicBezTo>
                  <a:close/>
                  <a:moveTo>
                    <a:pt x="323" y="16"/>
                  </a:moveTo>
                  <a:cubicBezTo>
                    <a:pt x="324" y="16"/>
                    <a:pt x="324" y="16"/>
                    <a:pt x="324" y="16"/>
                  </a:cubicBezTo>
                  <a:cubicBezTo>
                    <a:pt x="325" y="0"/>
                    <a:pt x="325" y="0"/>
                    <a:pt x="325" y="0"/>
                  </a:cubicBezTo>
                  <a:cubicBezTo>
                    <a:pt x="325" y="0"/>
                    <a:pt x="325" y="0"/>
                    <a:pt x="325" y="0"/>
                  </a:cubicBezTo>
                  <a:cubicBezTo>
                    <a:pt x="323" y="16"/>
                    <a:pt x="323" y="16"/>
                    <a:pt x="323" y="16"/>
                  </a:cubicBezTo>
                  <a:close/>
                  <a:moveTo>
                    <a:pt x="302" y="16"/>
                  </a:moveTo>
                  <a:cubicBezTo>
                    <a:pt x="303" y="16"/>
                    <a:pt x="303" y="16"/>
                    <a:pt x="303" y="16"/>
                  </a:cubicBezTo>
                  <a:cubicBezTo>
                    <a:pt x="303" y="16"/>
                    <a:pt x="304" y="16"/>
                    <a:pt x="304" y="16"/>
                  </a:cubicBezTo>
                  <a:cubicBezTo>
                    <a:pt x="304" y="0"/>
                    <a:pt x="304" y="0"/>
                    <a:pt x="304" y="0"/>
                  </a:cubicBezTo>
                  <a:cubicBezTo>
                    <a:pt x="304" y="0"/>
                    <a:pt x="303" y="0"/>
                    <a:pt x="303" y="0"/>
                  </a:cubicBezTo>
                  <a:cubicBezTo>
                    <a:pt x="302" y="0"/>
                    <a:pt x="302" y="0"/>
                    <a:pt x="302" y="0"/>
                  </a:cubicBezTo>
                  <a:lnTo>
                    <a:pt x="302" y="16"/>
                  </a:lnTo>
                  <a:close/>
                  <a:moveTo>
                    <a:pt x="302" y="16"/>
                  </a:moveTo>
                  <a:cubicBezTo>
                    <a:pt x="302" y="16"/>
                    <a:pt x="302" y="16"/>
                    <a:pt x="302" y="16"/>
                  </a:cubicBezTo>
                  <a:cubicBezTo>
                    <a:pt x="302" y="0"/>
                    <a:pt x="302" y="0"/>
                    <a:pt x="302" y="0"/>
                  </a:cubicBezTo>
                  <a:cubicBezTo>
                    <a:pt x="302" y="0"/>
                    <a:pt x="302" y="0"/>
                    <a:pt x="302" y="0"/>
                  </a:cubicBezTo>
                  <a:lnTo>
                    <a:pt x="302" y="16"/>
                  </a:lnTo>
                  <a:close/>
                  <a:moveTo>
                    <a:pt x="281" y="16"/>
                  </a:moveTo>
                  <a:cubicBezTo>
                    <a:pt x="281" y="16"/>
                    <a:pt x="282" y="16"/>
                    <a:pt x="283" y="16"/>
                  </a:cubicBezTo>
                  <a:cubicBezTo>
                    <a:pt x="282" y="0"/>
                    <a:pt x="282" y="0"/>
                    <a:pt x="282" y="0"/>
                  </a:cubicBezTo>
                  <a:cubicBezTo>
                    <a:pt x="281" y="0"/>
                    <a:pt x="280" y="0"/>
                    <a:pt x="280" y="0"/>
                  </a:cubicBezTo>
                  <a:cubicBezTo>
                    <a:pt x="281" y="16"/>
                    <a:pt x="281" y="16"/>
                    <a:pt x="281" y="16"/>
                  </a:cubicBezTo>
                  <a:close/>
                  <a:moveTo>
                    <a:pt x="281" y="16"/>
                  </a:moveTo>
                  <a:cubicBezTo>
                    <a:pt x="281" y="16"/>
                    <a:pt x="281" y="16"/>
                    <a:pt x="281" y="16"/>
                  </a:cubicBezTo>
                  <a:cubicBezTo>
                    <a:pt x="280" y="0"/>
                    <a:pt x="280" y="0"/>
                    <a:pt x="280" y="0"/>
                  </a:cubicBezTo>
                  <a:cubicBezTo>
                    <a:pt x="280" y="0"/>
                    <a:pt x="280" y="0"/>
                    <a:pt x="280" y="0"/>
                  </a:cubicBezTo>
                  <a:cubicBezTo>
                    <a:pt x="281" y="16"/>
                    <a:pt x="281" y="16"/>
                    <a:pt x="281" y="16"/>
                  </a:cubicBezTo>
                  <a:close/>
                  <a:moveTo>
                    <a:pt x="259" y="19"/>
                  </a:moveTo>
                  <a:cubicBezTo>
                    <a:pt x="260" y="19"/>
                    <a:pt x="261" y="19"/>
                    <a:pt x="261" y="19"/>
                  </a:cubicBezTo>
                  <a:cubicBezTo>
                    <a:pt x="259" y="3"/>
                    <a:pt x="259" y="3"/>
                    <a:pt x="259" y="3"/>
                  </a:cubicBezTo>
                  <a:cubicBezTo>
                    <a:pt x="258" y="3"/>
                    <a:pt x="258" y="3"/>
                    <a:pt x="257" y="3"/>
                  </a:cubicBezTo>
                  <a:cubicBezTo>
                    <a:pt x="259" y="19"/>
                    <a:pt x="259" y="19"/>
                    <a:pt x="259" y="19"/>
                  </a:cubicBezTo>
                  <a:close/>
                  <a:moveTo>
                    <a:pt x="259" y="19"/>
                  </a:moveTo>
                  <a:cubicBezTo>
                    <a:pt x="259" y="19"/>
                    <a:pt x="259" y="19"/>
                    <a:pt x="259" y="19"/>
                  </a:cubicBezTo>
                  <a:cubicBezTo>
                    <a:pt x="257" y="3"/>
                    <a:pt x="257" y="3"/>
                    <a:pt x="257" y="3"/>
                  </a:cubicBezTo>
                  <a:cubicBezTo>
                    <a:pt x="257" y="3"/>
                    <a:pt x="257" y="3"/>
                    <a:pt x="257" y="3"/>
                  </a:cubicBezTo>
                  <a:cubicBezTo>
                    <a:pt x="259" y="19"/>
                    <a:pt x="259" y="19"/>
                    <a:pt x="259" y="19"/>
                  </a:cubicBezTo>
                  <a:close/>
                  <a:moveTo>
                    <a:pt x="238" y="23"/>
                  </a:moveTo>
                  <a:cubicBezTo>
                    <a:pt x="239" y="23"/>
                    <a:pt x="240" y="23"/>
                    <a:pt x="240" y="22"/>
                  </a:cubicBezTo>
                  <a:cubicBezTo>
                    <a:pt x="237" y="7"/>
                    <a:pt x="237" y="7"/>
                    <a:pt x="237" y="7"/>
                  </a:cubicBezTo>
                  <a:cubicBezTo>
                    <a:pt x="236" y="7"/>
                    <a:pt x="236" y="7"/>
                    <a:pt x="235" y="7"/>
                  </a:cubicBezTo>
                  <a:cubicBezTo>
                    <a:pt x="238" y="23"/>
                    <a:pt x="238" y="23"/>
                    <a:pt x="238" y="23"/>
                  </a:cubicBezTo>
                  <a:close/>
                  <a:moveTo>
                    <a:pt x="238" y="23"/>
                  </a:moveTo>
                  <a:cubicBezTo>
                    <a:pt x="238" y="23"/>
                    <a:pt x="238" y="23"/>
                    <a:pt x="238" y="23"/>
                  </a:cubicBezTo>
                  <a:cubicBezTo>
                    <a:pt x="235" y="7"/>
                    <a:pt x="235" y="7"/>
                    <a:pt x="235" y="7"/>
                  </a:cubicBezTo>
                  <a:cubicBezTo>
                    <a:pt x="235" y="7"/>
                    <a:pt x="235" y="7"/>
                    <a:pt x="235" y="7"/>
                  </a:cubicBezTo>
                  <a:cubicBezTo>
                    <a:pt x="238" y="23"/>
                    <a:pt x="238" y="23"/>
                    <a:pt x="238" y="23"/>
                  </a:cubicBezTo>
                  <a:close/>
                  <a:moveTo>
                    <a:pt x="218" y="28"/>
                  </a:moveTo>
                  <a:cubicBezTo>
                    <a:pt x="218" y="28"/>
                    <a:pt x="219" y="28"/>
                    <a:pt x="220" y="28"/>
                  </a:cubicBezTo>
                  <a:cubicBezTo>
                    <a:pt x="215" y="12"/>
                    <a:pt x="215" y="12"/>
                    <a:pt x="215" y="12"/>
                  </a:cubicBezTo>
                  <a:cubicBezTo>
                    <a:pt x="214" y="13"/>
                    <a:pt x="214" y="13"/>
                    <a:pt x="213" y="13"/>
                  </a:cubicBezTo>
                  <a:cubicBezTo>
                    <a:pt x="218" y="28"/>
                    <a:pt x="218" y="28"/>
                    <a:pt x="218" y="28"/>
                  </a:cubicBezTo>
                  <a:close/>
                  <a:moveTo>
                    <a:pt x="218" y="28"/>
                  </a:moveTo>
                  <a:cubicBezTo>
                    <a:pt x="218" y="28"/>
                    <a:pt x="218" y="28"/>
                    <a:pt x="218" y="28"/>
                  </a:cubicBezTo>
                  <a:cubicBezTo>
                    <a:pt x="213" y="13"/>
                    <a:pt x="213" y="13"/>
                    <a:pt x="213" y="13"/>
                  </a:cubicBezTo>
                  <a:cubicBezTo>
                    <a:pt x="213" y="13"/>
                    <a:pt x="213" y="13"/>
                    <a:pt x="213" y="13"/>
                  </a:cubicBezTo>
                  <a:cubicBezTo>
                    <a:pt x="218" y="28"/>
                    <a:pt x="218" y="28"/>
                    <a:pt x="218" y="28"/>
                  </a:cubicBezTo>
                  <a:close/>
                  <a:moveTo>
                    <a:pt x="198" y="35"/>
                  </a:moveTo>
                  <a:cubicBezTo>
                    <a:pt x="198" y="35"/>
                    <a:pt x="199" y="35"/>
                    <a:pt x="199" y="35"/>
                  </a:cubicBezTo>
                  <a:cubicBezTo>
                    <a:pt x="194" y="20"/>
                    <a:pt x="194" y="20"/>
                    <a:pt x="194" y="20"/>
                  </a:cubicBezTo>
                  <a:cubicBezTo>
                    <a:pt x="193" y="20"/>
                    <a:pt x="192" y="20"/>
                    <a:pt x="192" y="21"/>
                  </a:cubicBezTo>
                  <a:cubicBezTo>
                    <a:pt x="198" y="35"/>
                    <a:pt x="198" y="35"/>
                    <a:pt x="198" y="35"/>
                  </a:cubicBezTo>
                  <a:close/>
                  <a:moveTo>
                    <a:pt x="198" y="35"/>
                  </a:moveTo>
                  <a:cubicBezTo>
                    <a:pt x="198" y="35"/>
                    <a:pt x="198" y="35"/>
                    <a:pt x="198" y="35"/>
                  </a:cubicBezTo>
                  <a:cubicBezTo>
                    <a:pt x="192" y="21"/>
                    <a:pt x="192" y="21"/>
                    <a:pt x="192" y="21"/>
                  </a:cubicBezTo>
                  <a:cubicBezTo>
                    <a:pt x="192" y="21"/>
                    <a:pt x="192" y="21"/>
                    <a:pt x="192" y="21"/>
                  </a:cubicBezTo>
                  <a:cubicBezTo>
                    <a:pt x="198" y="35"/>
                    <a:pt x="198" y="35"/>
                    <a:pt x="198" y="35"/>
                  </a:cubicBezTo>
                  <a:close/>
                  <a:moveTo>
                    <a:pt x="178" y="44"/>
                  </a:moveTo>
                  <a:cubicBezTo>
                    <a:pt x="179" y="44"/>
                    <a:pt x="179" y="43"/>
                    <a:pt x="180" y="43"/>
                  </a:cubicBezTo>
                  <a:cubicBezTo>
                    <a:pt x="173" y="29"/>
                    <a:pt x="173" y="29"/>
                    <a:pt x="173" y="29"/>
                  </a:cubicBezTo>
                  <a:cubicBezTo>
                    <a:pt x="172" y="29"/>
                    <a:pt x="172" y="29"/>
                    <a:pt x="171" y="30"/>
                  </a:cubicBezTo>
                  <a:cubicBezTo>
                    <a:pt x="178" y="44"/>
                    <a:pt x="178" y="44"/>
                    <a:pt x="178" y="44"/>
                  </a:cubicBezTo>
                  <a:close/>
                  <a:moveTo>
                    <a:pt x="178" y="44"/>
                  </a:moveTo>
                  <a:cubicBezTo>
                    <a:pt x="178" y="44"/>
                    <a:pt x="178" y="44"/>
                    <a:pt x="178" y="44"/>
                  </a:cubicBezTo>
                  <a:cubicBezTo>
                    <a:pt x="171" y="30"/>
                    <a:pt x="171" y="30"/>
                    <a:pt x="171" y="30"/>
                  </a:cubicBezTo>
                  <a:cubicBezTo>
                    <a:pt x="171" y="30"/>
                    <a:pt x="171" y="30"/>
                    <a:pt x="171" y="30"/>
                  </a:cubicBezTo>
                  <a:cubicBezTo>
                    <a:pt x="178" y="44"/>
                    <a:pt x="178" y="44"/>
                    <a:pt x="178" y="44"/>
                  </a:cubicBezTo>
                  <a:close/>
                  <a:moveTo>
                    <a:pt x="159" y="54"/>
                  </a:moveTo>
                  <a:cubicBezTo>
                    <a:pt x="160" y="54"/>
                    <a:pt x="160" y="53"/>
                    <a:pt x="161" y="53"/>
                  </a:cubicBezTo>
                  <a:cubicBezTo>
                    <a:pt x="153" y="39"/>
                    <a:pt x="153" y="39"/>
                    <a:pt x="153" y="39"/>
                  </a:cubicBezTo>
                  <a:cubicBezTo>
                    <a:pt x="152" y="40"/>
                    <a:pt x="152" y="40"/>
                    <a:pt x="151" y="40"/>
                  </a:cubicBezTo>
                  <a:cubicBezTo>
                    <a:pt x="159" y="54"/>
                    <a:pt x="159" y="54"/>
                    <a:pt x="159" y="54"/>
                  </a:cubicBezTo>
                  <a:close/>
                  <a:moveTo>
                    <a:pt x="159" y="54"/>
                  </a:moveTo>
                  <a:cubicBezTo>
                    <a:pt x="159" y="54"/>
                    <a:pt x="159" y="54"/>
                    <a:pt x="159" y="54"/>
                  </a:cubicBezTo>
                  <a:cubicBezTo>
                    <a:pt x="151" y="40"/>
                    <a:pt x="151" y="40"/>
                    <a:pt x="151" y="40"/>
                  </a:cubicBezTo>
                  <a:cubicBezTo>
                    <a:pt x="151" y="40"/>
                    <a:pt x="151" y="40"/>
                    <a:pt x="151" y="40"/>
                  </a:cubicBezTo>
                  <a:cubicBezTo>
                    <a:pt x="159" y="54"/>
                    <a:pt x="159" y="54"/>
                    <a:pt x="159" y="54"/>
                  </a:cubicBezTo>
                  <a:close/>
                  <a:moveTo>
                    <a:pt x="141" y="65"/>
                  </a:moveTo>
                  <a:cubicBezTo>
                    <a:pt x="142" y="65"/>
                    <a:pt x="142" y="65"/>
                    <a:pt x="143" y="64"/>
                  </a:cubicBezTo>
                  <a:cubicBezTo>
                    <a:pt x="134" y="51"/>
                    <a:pt x="134" y="51"/>
                    <a:pt x="134" y="51"/>
                  </a:cubicBezTo>
                  <a:cubicBezTo>
                    <a:pt x="133" y="52"/>
                    <a:pt x="133" y="52"/>
                    <a:pt x="132" y="52"/>
                  </a:cubicBezTo>
                  <a:cubicBezTo>
                    <a:pt x="141" y="65"/>
                    <a:pt x="141" y="65"/>
                    <a:pt x="141" y="65"/>
                  </a:cubicBezTo>
                  <a:close/>
                  <a:moveTo>
                    <a:pt x="141" y="65"/>
                  </a:moveTo>
                  <a:cubicBezTo>
                    <a:pt x="141" y="65"/>
                    <a:pt x="141" y="65"/>
                    <a:pt x="141" y="65"/>
                  </a:cubicBezTo>
                  <a:cubicBezTo>
                    <a:pt x="132" y="52"/>
                    <a:pt x="132" y="52"/>
                    <a:pt x="132" y="52"/>
                  </a:cubicBezTo>
                  <a:cubicBezTo>
                    <a:pt x="132" y="52"/>
                    <a:pt x="132" y="52"/>
                    <a:pt x="132" y="52"/>
                  </a:cubicBezTo>
                  <a:cubicBezTo>
                    <a:pt x="141" y="65"/>
                    <a:pt x="141" y="65"/>
                    <a:pt x="141" y="65"/>
                  </a:cubicBezTo>
                  <a:close/>
                  <a:moveTo>
                    <a:pt x="124" y="78"/>
                  </a:moveTo>
                  <a:cubicBezTo>
                    <a:pt x="124" y="78"/>
                    <a:pt x="125" y="77"/>
                    <a:pt x="125" y="77"/>
                  </a:cubicBezTo>
                  <a:cubicBezTo>
                    <a:pt x="116" y="64"/>
                    <a:pt x="116" y="64"/>
                    <a:pt x="116" y="64"/>
                  </a:cubicBezTo>
                  <a:cubicBezTo>
                    <a:pt x="115" y="65"/>
                    <a:pt x="114" y="65"/>
                    <a:pt x="114" y="66"/>
                  </a:cubicBezTo>
                  <a:cubicBezTo>
                    <a:pt x="124" y="78"/>
                    <a:pt x="124" y="78"/>
                    <a:pt x="124" y="78"/>
                  </a:cubicBezTo>
                  <a:close/>
                  <a:moveTo>
                    <a:pt x="124" y="78"/>
                  </a:moveTo>
                  <a:cubicBezTo>
                    <a:pt x="124" y="78"/>
                    <a:pt x="124" y="78"/>
                    <a:pt x="124" y="78"/>
                  </a:cubicBezTo>
                  <a:cubicBezTo>
                    <a:pt x="114" y="66"/>
                    <a:pt x="114" y="66"/>
                    <a:pt x="114" y="66"/>
                  </a:cubicBezTo>
                  <a:cubicBezTo>
                    <a:pt x="114" y="66"/>
                    <a:pt x="114" y="66"/>
                    <a:pt x="114" y="66"/>
                  </a:cubicBezTo>
                  <a:cubicBezTo>
                    <a:pt x="124" y="78"/>
                    <a:pt x="124" y="78"/>
                    <a:pt x="124" y="78"/>
                  </a:cubicBezTo>
                  <a:close/>
                  <a:moveTo>
                    <a:pt x="108" y="92"/>
                  </a:moveTo>
                  <a:cubicBezTo>
                    <a:pt x="108" y="92"/>
                    <a:pt x="109" y="91"/>
                    <a:pt x="109" y="91"/>
                  </a:cubicBezTo>
                  <a:cubicBezTo>
                    <a:pt x="98" y="79"/>
                    <a:pt x="98" y="79"/>
                    <a:pt x="98" y="79"/>
                  </a:cubicBezTo>
                  <a:cubicBezTo>
                    <a:pt x="98" y="80"/>
                    <a:pt x="97" y="80"/>
                    <a:pt x="97" y="80"/>
                  </a:cubicBezTo>
                  <a:cubicBezTo>
                    <a:pt x="108" y="92"/>
                    <a:pt x="108" y="92"/>
                    <a:pt x="108" y="92"/>
                  </a:cubicBezTo>
                  <a:close/>
                  <a:moveTo>
                    <a:pt x="108" y="92"/>
                  </a:moveTo>
                  <a:cubicBezTo>
                    <a:pt x="108" y="92"/>
                    <a:pt x="108" y="92"/>
                    <a:pt x="108" y="92"/>
                  </a:cubicBezTo>
                  <a:cubicBezTo>
                    <a:pt x="97" y="80"/>
                    <a:pt x="97" y="80"/>
                    <a:pt x="97" y="80"/>
                  </a:cubicBezTo>
                  <a:cubicBezTo>
                    <a:pt x="97" y="81"/>
                    <a:pt x="97" y="81"/>
                    <a:pt x="97" y="81"/>
                  </a:cubicBezTo>
                  <a:cubicBezTo>
                    <a:pt x="108" y="92"/>
                    <a:pt x="108" y="92"/>
                    <a:pt x="108" y="92"/>
                  </a:cubicBezTo>
                  <a:close/>
                  <a:moveTo>
                    <a:pt x="93" y="107"/>
                  </a:moveTo>
                  <a:cubicBezTo>
                    <a:pt x="93" y="107"/>
                    <a:pt x="93" y="106"/>
                    <a:pt x="94" y="106"/>
                  </a:cubicBezTo>
                  <a:cubicBezTo>
                    <a:pt x="82" y="95"/>
                    <a:pt x="82" y="95"/>
                    <a:pt x="82" y="95"/>
                  </a:cubicBezTo>
                  <a:cubicBezTo>
                    <a:pt x="82" y="95"/>
                    <a:pt x="81" y="96"/>
                    <a:pt x="81" y="96"/>
                  </a:cubicBezTo>
                  <a:lnTo>
                    <a:pt x="93" y="107"/>
                  </a:lnTo>
                  <a:close/>
                  <a:moveTo>
                    <a:pt x="93" y="107"/>
                  </a:moveTo>
                  <a:cubicBezTo>
                    <a:pt x="93" y="107"/>
                    <a:pt x="93" y="107"/>
                    <a:pt x="93" y="107"/>
                  </a:cubicBezTo>
                  <a:cubicBezTo>
                    <a:pt x="81" y="96"/>
                    <a:pt x="81" y="96"/>
                    <a:pt x="81" y="96"/>
                  </a:cubicBezTo>
                  <a:cubicBezTo>
                    <a:pt x="81" y="96"/>
                    <a:pt x="81" y="96"/>
                    <a:pt x="81" y="96"/>
                  </a:cubicBezTo>
                  <a:cubicBezTo>
                    <a:pt x="93" y="107"/>
                    <a:pt x="93" y="107"/>
                    <a:pt x="93" y="107"/>
                  </a:cubicBezTo>
                  <a:close/>
                  <a:moveTo>
                    <a:pt x="79" y="124"/>
                  </a:moveTo>
                  <a:cubicBezTo>
                    <a:pt x="79" y="123"/>
                    <a:pt x="79" y="123"/>
                    <a:pt x="80" y="122"/>
                  </a:cubicBezTo>
                  <a:cubicBezTo>
                    <a:pt x="67" y="112"/>
                    <a:pt x="67" y="112"/>
                    <a:pt x="67" y="112"/>
                  </a:cubicBezTo>
                  <a:cubicBezTo>
                    <a:pt x="67" y="113"/>
                    <a:pt x="67" y="113"/>
                    <a:pt x="66" y="114"/>
                  </a:cubicBezTo>
                  <a:cubicBezTo>
                    <a:pt x="79" y="124"/>
                    <a:pt x="79" y="124"/>
                    <a:pt x="79" y="124"/>
                  </a:cubicBezTo>
                  <a:close/>
                  <a:moveTo>
                    <a:pt x="79" y="124"/>
                  </a:moveTo>
                  <a:cubicBezTo>
                    <a:pt x="79" y="124"/>
                    <a:pt x="79" y="124"/>
                    <a:pt x="79" y="124"/>
                  </a:cubicBezTo>
                  <a:cubicBezTo>
                    <a:pt x="66" y="114"/>
                    <a:pt x="66" y="114"/>
                    <a:pt x="66" y="114"/>
                  </a:cubicBezTo>
                  <a:cubicBezTo>
                    <a:pt x="66" y="114"/>
                    <a:pt x="66" y="114"/>
                    <a:pt x="66" y="114"/>
                  </a:cubicBezTo>
                  <a:cubicBezTo>
                    <a:pt x="79" y="124"/>
                    <a:pt x="79" y="124"/>
                    <a:pt x="79" y="124"/>
                  </a:cubicBezTo>
                  <a:close/>
                  <a:moveTo>
                    <a:pt x="66" y="141"/>
                  </a:moveTo>
                  <a:cubicBezTo>
                    <a:pt x="66" y="140"/>
                    <a:pt x="67" y="140"/>
                    <a:pt x="67" y="139"/>
                  </a:cubicBezTo>
                  <a:cubicBezTo>
                    <a:pt x="54" y="130"/>
                    <a:pt x="54" y="130"/>
                    <a:pt x="54" y="130"/>
                  </a:cubicBezTo>
                  <a:cubicBezTo>
                    <a:pt x="53" y="131"/>
                    <a:pt x="53" y="131"/>
                    <a:pt x="53" y="132"/>
                  </a:cubicBezTo>
                  <a:cubicBezTo>
                    <a:pt x="66" y="141"/>
                    <a:pt x="66" y="141"/>
                    <a:pt x="66" y="141"/>
                  </a:cubicBezTo>
                  <a:close/>
                  <a:moveTo>
                    <a:pt x="66" y="141"/>
                  </a:moveTo>
                  <a:cubicBezTo>
                    <a:pt x="66" y="141"/>
                    <a:pt x="66" y="141"/>
                    <a:pt x="66" y="141"/>
                  </a:cubicBezTo>
                  <a:cubicBezTo>
                    <a:pt x="53" y="132"/>
                    <a:pt x="53" y="132"/>
                    <a:pt x="53" y="132"/>
                  </a:cubicBezTo>
                  <a:cubicBezTo>
                    <a:pt x="53" y="132"/>
                    <a:pt x="53" y="132"/>
                    <a:pt x="53" y="132"/>
                  </a:cubicBezTo>
                  <a:cubicBezTo>
                    <a:pt x="66" y="141"/>
                    <a:pt x="66" y="141"/>
                    <a:pt x="66" y="141"/>
                  </a:cubicBezTo>
                  <a:close/>
                  <a:moveTo>
                    <a:pt x="55" y="159"/>
                  </a:moveTo>
                  <a:cubicBezTo>
                    <a:pt x="55" y="158"/>
                    <a:pt x="55" y="158"/>
                    <a:pt x="55" y="157"/>
                  </a:cubicBezTo>
                  <a:cubicBezTo>
                    <a:pt x="42" y="149"/>
                    <a:pt x="42" y="149"/>
                    <a:pt x="42" y="149"/>
                  </a:cubicBezTo>
                  <a:cubicBezTo>
                    <a:pt x="41" y="150"/>
                    <a:pt x="41" y="150"/>
                    <a:pt x="41" y="151"/>
                  </a:cubicBezTo>
                  <a:cubicBezTo>
                    <a:pt x="55" y="159"/>
                    <a:pt x="55" y="159"/>
                    <a:pt x="55" y="159"/>
                  </a:cubicBezTo>
                  <a:close/>
                  <a:moveTo>
                    <a:pt x="54" y="159"/>
                  </a:moveTo>
                  <a:cubicBezTo>
                    <a:pt x="55" y="159"/>
                    <a:pt x="55" y="159"/>
                    <a:pt x="55" y="159"/>
                  </a:cubicBezTo>
                  <a:cubicBezTo>
                    <a:pt x="41" y="151"/>
                    <a:pt x="41" y="151"/>
                    <a:pt x="41" y="151"/>
                  </a:cubicBezTo>
                  <a:cubicBezTo>
                    <a:pt x="41" y="151"/>
                    <a:pt x="41" y="151"/>
                    <a:pt x="41" y="151"/>
                  </a:cubicBezTo>
                  <a:cubicBezTo>
                    <a:pt x="54" y="159"/>
                    <a:pt x="54" y="159"/>
                    <a:pt x="54" y="159"/>
                  </a:cubicBezTo>
                  <a:close/>
                  <a:moveTo>
                    <a:pt x="45" y="178"/>
                  </a:moveTo>
                  <a:cubicBezTo>
                    <a:pt x="45" y="177"/>
                    <a:pt x="45" y="177"/>
                    <a:pt x="45" y="176"/>
                  </a:cubicBezTo>
                  <a:cubicBezTo>
                    <a:pt x="31" y="169"/>
                    <a:pt x="31" y="169"/>
                    <a:pt x="31" y="169"/>
                  </a:cubicBezTo>
                  <a:cubicBezTo>
                    <a:pt x="31" y="170"/>
                    <a:pt x="30" y="170"/>
                    <a:pt x="30" y="171"/>
                  </a:cubicBezTo>
                  <a:cubicBezTo>
                    <a:pt x="45" y="178"/>
                    <a:pt x="45" y="178"/>
                    <a:pt x="45" y="178"/>
                  </a:cubicBezTo>
                  <a:close/>
                  <a:moveTo>
                    <a:pt x="44" y="178"/>
                  </a:moveTo>
                  <a:cubicBezTo>
                    <a:pt x="45" y="178"/>
                    <a:pt x="45" y="178"/>
                    <a:pt x="45" y="178"/>
                  </a:cubicBezTo>
                  <a:cubicBezTo>
                    <a:pt x="30" y="171"/>
                    <a:pt x="30" y="171"/>
                    <a:pt x="30" y="171"/>
                  </a:cubicBezTo>
                  <a:cubicBezTo>
                    <a:pt x="30" y="171"/>
                    <a:pt x="30" y="171"/>
                    <a:pt x="30" y="171"/>
                  </a:cubicBezTo>
                  <a:cubicBezTo>
                    <a:pt x="44" y="178"/>
                    <a:pt x="44" y="178"/>
                    <a:pt x="44" y="178"/>
                  </a:cubicBezTo>
                  <a:close/>
                  <a:moveTo>
                    <a:pt x="36" y="198"/>
                  </a:moveTo>
                  <a:cubicBezTo>
                    <a:pt x="36" y="197"/>
                    <a:pt x="36" y="196"/>
                    <a:pt x="37" y="196"/>
                  </a:cubicBezTo>
                  <a:cubicBezTo>
                    <a:pt x="22" y="190"/>
                    <a:pt x="22" y="190"/>
                    <a:pt x="22" y="190"/>
                  </a:cubicBezTo>
                  <a:cubicBezTo>
                    <a:pt x="22" y="190"/>
                    <a:pt x="21" y="191"/>
                    <a:pt x="21" y="192"/>
                  </a:cubicBezTo>
                  <a:cubicBezTo>
                    <a:pt x="36" y="198"/>
                    <a:pt x="36" y="198"/>
                    <a:pt x="36" y="198"/>
                  </a:cubicBezTo>
                  <a:close/>
                  <a:moveTo>
                    <a:pt x="36" y="198"/>
                  </a:moveTo>
                  <a:cubicBezTo>
                    <a:pt x="36" y="198"/>
                    <a:pt x="36" y="198"/>
                    <a:pt x="36" y="198"/>
                  </a:cubicBezTo>
                  <a:cubicBezTo>
                    <a:pt x="21" y="192"/>
                    <a:pt x="21" y="192"/>
                    <a:pt x="21" y="192"/>
                  </a:cubicBezTo>
                  <a:cubicBezTo>
                    <a:pt x="21" y="192"/>
                    <a:pt x="21" y="192"/>
                    <a:pt x="21" y="192"/>
                  </a:cubicBezTo>
                  <a:cubicBezTo>
                    <a:pt x="36" y="198"/>
                    <a:pt x="36" y="198"/>
                    <a:pt x="36" y="198"/>
                  </a:cubicBezTo>
                  <a:close/>
                  <a:moveTo>
                    <a:pt x="29" y="218"/>
                  </a:moveTo>
                  <a:cubicBezTo>
                    <a:pt x="29" y="217"/>
                    <a:pt x="29" y="217"/>
                    <a:pt x="29" y="216"/>
                  </a:cubicBezTo>
                  <a:cubicBezTo>
                    <a:pt x="14" y="211"/>
                    <a:pt x="14" y="211"/>
                    <a:pt x="14" y="211"/>
                  </a:cubicBezTo>
                  <a:cubicBezTo>
                    <a:pt x="14" y="212"/>
                    <a:pt x="14" y="212"/>
                    <a:pt x="14" y="213"/>
                  </a:cubicBezTo>
                  <a:cubicBezTo>
                    <a:pt x="29" y="218"/>
                    <a:pt x="29" y="218"/>
                    <a:pt x="29" y="218"/>
                  </a:cubicBezTo>
                  <a:close/>
                  <a:moveTo>
                    <a:pt x="29" y="218"/>
                  </a:moveTo>
                  <a:cubicBezTo>
                    <a:pt x="29" y="218"/>
                    <a:pt x="29" y="218"/>
                    <a:pt x="29" y="218"/>
                  </a:cubicBezTo>
                  <a:cubicBezTo>
                    <a:pt x="14" y="213"/>
                    <a:pt x="14" y="213"/>
                    <a:pt x="14" y="213"/>
                  </a:cubicBezTo>
                  <a:cubicBezTo>
                    <a:pt x="14" y="213"/>
                    <a:pt x="14" y="213"/>
                    <a:pt x="14" y="213"/>
                  </a:cubicBezTo>
                  <a:cubicBezTo>
                    <a:pt x="29" y="218"/>
                    <a:pt x="29" y="218"/>
                    <a:pt x="29" y="218"/>
                  </a:cubicBezTo>
                  <a:close/>
                  <a:moveTo>
                    <a:pt x="23" y="238"/>
                  </a:moveTo>
                  <a:cubicBezTo>
                    <a:pt x="24" y="238"/>
                    <a:pt x="24" y="237"/>
                    <a:pt x="24" y="237"/>
                  </a:cubicBezTo>
                  <a:cubicBezTo>
                    <a:pt x="8" y="233"/>
                    <a:pt x="8" y="233"/>
                    <a:pt x="8" y="233"/>
                  </a:cubicBezTo>
                  <a:cubicBezTo>
                    <a:pt x="8" y="234"/>
                    <a:pt x="8" y="234"/>
                    <a:pt x="8" y="235"/>
                  </a:cubicBezTo>
                  <a:cubicBezTo>
                    <a:pt x="23" y="238"/>
                    <a:pt x="23" y="238"/>
                    <a:pt x="23" y="238"/>
                  </a:cubicBezTo>
                  <a:close/>
                  <a:moveTo>
                    <a:pt x="23" y="238"/>
                  </a:moveTo>
                  <a:cubicBezTo>
                    <a:pt x="23" y="238"/>
                    <a:pt x="23" y="238"/>
                    <a:pt x="23" y="238"/>
                  </a:cubicBezTo>
                  <a:cubicBezTo>
                    <a:pt x="8" y="235"/>
                    <a:pt x="8" y="235"/>
                    <a:pt x="8" y="235"/>
                  </a:cubicBezTo>
                  <a:cubicBezTo>
                    <a:pt x="8" y="235"/>
                    <a:pt x="8" y="235"/>
                    <a:pt x="8" y="235"/>
                  </a:cubicBezTo>
                  <a:cubicBezTo>
                    <a:pt x="23" y="238"/>
                    <a:pt x="23" y="238"/>
                    <a:pt x="23" y="238"/>
                  </a:cubicBezTo>
                  <a:close/>
                  <a:moveTo>
                    <a:pt x="19" y="259"/>
                  </a:moveTo>
                  <a:cubicBezTo>
                    <a:pt x="20" y="259"/>
                    <a:pt x="20" y="258"/>
                    <a:pt x="20" y="258"/>
                  </a:cubicBezTo>
                  <a:cubicBezTo>
                    <a:pt x="4" y="255"/>
                    <a:pt x="4" y="255"/>
                    <a:pt x="4" y="255"/>
                  </a:cubicBezTo>
                  <a:cubicBezTo>
                    <a:pt x="4" y="256"/>
                    <a:pt x="4" y="256"/>
                    <a:pt x="4" y="257"/>
                  </a:cubicBezTo>
                  <a:lnTo>
                    <a:pt x="19" y="259"/>
                  </a:lnTo>
                  <a:close/>
                  <a:moveTo>
                    <a:pt x="19" y="259"/>
                  </a:moveTo>
                  <a:cubicBezTo>
                    <a:pt x="19" y="259"/>
                    <a:pt x="19" y="259"/>
                    <a:pt x="19" y="259"/>
                  </a:cubicBezTo>
                  <a:cubicBezTo>
                    <a:pt x="4" y="257"/>
                    <a:pt x="4" y="257"/>
                    <a:pt x="4" y="257"/>
                  </a:cubicBezTo>
                  <a:cubicBezTo>
                    <a:pt x="4" y="257"/>
                    <a:pt x="4" y="257"/>
                    <a:pt x="4" y="257"/>
                  </a:cubicBezTo>
                  <a:cubicBezTo>
                    <a:pt x="19" y="259"/>
                    <a:pt x="19" y="259"/>
                    <a:pt x="19" y="259"/>
                  </a:cubicBezTo>
                  <a:close/>
                  <a:moveTo>
                    <a:pt x="17" y="281"/>
                  </a:moveTo>
                  <a:cubicBezTo>
                    <a:pt x="17" y="280"/>
                    <a:pt x="17" y="279"/>
                    <a:pt x="17" y="279"/>
                  </a:cubicBezTo>
                  <a:cubicBezTo>
                    <a:pt x="1" y="278"/>
                    <a:pt x="1" y="278"/>
                    <a:pt x="1" y="278"/>
                  </a:cubicBezTo>
                  <a:cubicBezTo>
                    <a:pt x="1" y="278"/>
                    <a:pt x="1" y="279"/>
                    <a:pt x="1" y="280"/>
                  </a:cubicBezTo>
                  <a:lnTo>
                    <a:pt x="17" y="281"/>
                  </a:lnTo>
                  <a:close/>
                  <a:moveTo>
                    <a:pt x="17" y="281"/>
                  </a:moveTo>
                  <a:cubicBezTo>
                    <a:pt x="17" y="281"/>
                    <a:pt x="17" y="281"/>
                    <a:pt x="17" y="281"/>
                  </a:cubicBezTo>
                  <a:cubicBezTo>
                    <a:pt x="1" y="280"/>
                    <a:pt x="1" y="280"/>
                    <a:pt x="1" y="280"/>
                  </a:cubicBezTo>
                  <a:cubicBezTo>
                    <a:pt x="1" y="280"/>
                    <a:pt x="1" y="280"/>
                    <a:pt x="1" y="280"/>
                  </a:cubicBezTo>
                  <a:cubicBezTo>
                    <a:pt x="17" y="281"/>
                    <a:pt x="17" y="281"/>
                    <a:pt x="17" y="281"/>
                  </a:cubicBezTo>
                  <a:close/>
                  <a:moveTo>
                    <a:pt x="16" y="302"/>
                  </a:moveTo>
                  <a:cubicBezTo>
                    <a:pt x="16" y="302"/>
                    <a:pt x="16" y="302"/>
                    <a:pt x="16" y="302"/>
                  </a:cubicBezTo>
                  <a:cubicBezTo>
                    <a:pt x="16" y="301"/>
                    <a:pt x="16" y="301"/>
                    <a:pt x="16" y="300"/>
                  </a:cubicBezTo>
                  <a:cubicBezTo>
                    <a:pt x="0" y="300"/>
                    <a:pt x="0" y="300"/>
                    <a:pt x="0" y="300"/>
                  </a:cubicBezTo>
                  <a:cubicBezTo>
                    <a:pt x="0" y="301"/>
                    <a:pt x="0" y="301"/>
                    <a:pt x="0" y="302"/>
                  </a:cubicBezTo>
                  <a:cubicBezTo>
                    <a:pt x="0" y="302"/>
                    <a:pt x="0" y="302"/>
                    <a:pt x="0" y="302"/>
                  </a:cubicBezTo>
                  <a:cubicBezTo>
                    <a:pt x="16" y="302"/>
                    <a:pt x="16" y="302"/>
                    <a:pt x="16" y="302"/>
                  </a:cubicBezTo>
                  <a:close/>
                  <a:moveTo>
                    <a:pt x="16" y="302"/>
                  </a:moveTo>
                  <a:cubicBezTo>
                    <a:pt x="16" y="302"/>
                    <a:pt x="16" y="302"/>
                    <a:pt x="16" y="302"/>
                  </a:cubicBezTo>
                  <a:cubicBezTo>
                    <a:pt x="0" y="302"/>
                    <a:pt x="0" y="302"/>
                    <a:pt x="0" y="302"/>
                  </a:cubicBezTo>
                  <a:cubicBezTo>
                    <a:pt x="0" y="302"/>
                    <a:pt x="0" y="302"/>
                    <a:pt x="0" y="302"/>
                  </a:cubicBezTo>
                  <a:cubicBezTo>
                    <a:pt x="16" y="302"/>
                    <a:pt x="16" y="302"/>
                    <a:pt x="16" y="302"/>
                  </a:cubicBezTo>
                  <a:close/>
                  <a:moveTo>
                    <a:pt x="17" y="324"/>
                  </a:moveTo>
                  <a:cubicBezTo>
                    <a:pt x="17" y="323"/>
                    <a:pt x="17" y="322"/>
                    <a:pt x="17" y="322"/>
                  </a:cubicBezTo>
                  <a:cubicBezTo>
                    <a:pt x="1" y="323"/>
                    <a:pt x="1" y="323"/>
                    <a:pt x="1" y="323"/>
                  </a:cubicBezTo>
                  <a:cubicBezTo>
                    <a:pt x="1" y="323"/>
                    <a:pt x="1" y="324"/>
                    <a:pt x="1" y="325"/>
                  </a:cubicBezTo>
                  <a:cubicBezTo>
                    <a:pt x="17" y="324"/>
                    <a:pt x="17" y="324"/>
                    <a:pt x="17" y="324"/>
                  </a:cubicBezTo>
                  <a:close/>
                  <a:moveTo>
                    <a:pt x="17" y="324"/>
                  </a:moveTo>
                  <a:cubicBezTo>
                    <a:pt x="17" y="324"/>
                    <a:pt x="17" y="324"/>
                    <a:pt x="17" y="324"/>
                  </a:cubicBezTo>
                  <a:cubicBezTo>
                    <a:pt x="1" y="325"/>
                    <a:pt x="1" y="325"/>
                    <a:pt x="1" y="325"/>
                  </a:cubicBezTo>
                  <a:cubicBezTo>
                    <a:pt x="1" y="325"/>
                    <a:pt x="1" y="325"/>
                    <a:pt x="1" y="325"/>
                  </a:cubicBezTo>
                  <a:cubicBezTo>
                    <a:pt x="17" y="324"/>
                    <a:pt x="17" y="324"/>
                    <a:pt x="17" y="324"/>
                  </a:cubicBezTo>
                  <a:close/>
                  <a:moveTo>
                    <a:pt x="20" y="345"/>
                  </a:moveTo>
                  <a:cubicBezTo>
                    <a:pt x="19" y="344"/>
                    <a:pt x="19" y="343"/>
                    <a:pt x="19" y="343"/>
                  </a:cubicBezTo>
                  <a:cubicBezTo>
                    <a:pt x="3" y="345"/>
                    <a:pt x="3" y="345"/>
                    <a:pt x="3" y="345"/>
                  </a:cubicBezTo>
                  <a:cubicBezTo>
                    <a:pt x="4" y="346"/>
                    <a:pt x="4" y="346"/>
                    <a:pt x="4" y="347"/>
                  </a:cubicBezTo>
                  <a:cubicBezTo>
                    <a:pt x="20" y="345"/>
                    <a:pt x="20" y="345"/>
                    <a:pt x="20" y="345"/>
                  </a:cubicBezTo>
                  <a:close/>
                  <a:moveTo>
                    <a:pt x="20" y="345"/>
                  </a:moveTo>
                  <a:cubicBezTo>
                    <a:pt x="20" y="345"/>
                    <a:pt x="20" y="345"/>
                    <a:pt x="20" y="345"/>
                  </a:cubicBezTo>
                  <a:cubicBezTo>
                    <a:pt x="4" y="347"/>
                    <a:pt x="4" y="347"/>
                    <a:pt x="4" y="347"/>
                  </a:cubicBezTo>
                  <a:cubicBezTo>
                    <a:pt x="4" y="347"/>
                    <a:pt x="4" y="347"/>
                    <a:pt x="4" y="347"/>
                  </a:cubicBezTo>
                  <a:cubicBezTo>
                    <a:pt x="20" y="345"/>
                    <a:pt x="20" y="345"/>
                    <a:pt x="20" y="345"/>
                  </a:cubicBezTo>
                  <a:close/>
                  <a:moveTo>
                    <a:pt x="24" y="366"/>
                  </a:moveTo>
                  <a:cubicBezTo>
                    <a:pt x="23" y="365"/>
                    <a:pt x="23" y="365"/>
                    <a:pt x="23" y="364"/>
                  </a:cubicBezTo>
                  <a:cubicBezTo>
                    <a:pt x="7" y="367"/>
                    <a:pt x="7" y="367"/>
                    <a:pt x="7" y="367"/>
                  </a:cubicBezTo>
                  <a:cubicBezTo>
                    <a:pt x="8" y="368"/>
                    <a:pt x="8" y="369"/>
                    <a:pt x="8" y="369"/>
                  </a:cubicBezTo>
                  <a:cubicBezTo>
                    <a:pt x="24" y="366"/>
                    <a:pt x="24" y="366"/>
                    <a:pt x="24" y="366"/>
                  </a:cubicBezTo>
                  <a:close/>
                  <a:moveTo>
                    <a:pt x="24" y="366"/>
                  </a:moveTo>
                  <a:cubicBezTo>
                    <a:pt x="24" y="366"/>
                    <a:pt x="24" y="366"/>
                    <a:pt x="24" y="366"/>
                  </a:cubicBezTo>
                  <a:cubicBezTo>
                    <a:pt x="8" y="369"/>
                    <a:pt x="8" y="369"/>
                    <a:pt x="8" y="369"/>
                  </a:cubicBezTo>
                  <a:cubicBezTo>
                    <a:pt x="8" y="369"/>
                    <a:pt x="8" y="369"/>
                    <a:pt x="8" y="369"/>
                  </a:cubicBezTo>
                  <a:cubicBezTo>
                    <a:pt x="24" y="366"/>
                    <a:pt x="24" y="366"/>
                    <a:pt x="24" y="366"/>
                  </a:cubicBezTo>
                  <a:close/>
                  <a:moveTo>
                    <a:pt x="29" y="386"/>
                  </a:moveTo>
                  <a:cubicBezTo>
                    <a:pt x="29" y="386"/>
                    <a:pt x="29" y="385"/>
                    <a:pt x="28" y="385"/>
                  </a:cubicBezTo>
                  <a:cubicBezTo>
                    <a:pt x="13" y="389"/>
                    <a:pt x="13" y="389"/>
                    <a:pt x="13" y="389"/>
                  </a:cubicBezTo>
                  <a:cubicBezTo>
                    <a:pt x="13" y="390"/>
                    <a:pt x="14" y="391"/>
                    <a:pt x="14" y="391"/>
                  </a:cubicBezTo>
                  <a:lnTo>
                    <a:pt x="29" y="386"/>
                  </a:lnTo>
                  <a:close/>
                  <a:moveTo>
                    <a:pt x="29" y="386"/>
                  </a:moveTo>
                  <a:cubicBezTo>
                    <a:pt x="29" y="386"/>
                    <a:pt x="29" y="386"/>
                    <a:pt x="29" y="386"/>
                  </a:cubicBezTo>
                  <a:cubicBezTo>
                    <a:pt x="14" y="391"/>
                    <a:pt x="14" y="391"/>
                    <a:pt x="14" y="391"/>
                  </a:cubicBezTo>
                  <a:cubicBezTo>
                    <a:pt x="14" y="391"/>
                    <a:pt x="14" y="391"/>
                    <a:pt x="14" y="391"/>
                  </a:cubicBezTo>
                  <a:cubicBezTo>
                    <a:pt x="29" y="386"/>
                    <a:pt x="29" y="386"/>
                    <a:pt x="29" y="386"/>
                  </a:cubicBezTo>
                  <a:close/>
                  <a:moveTo>
                    <a:pt x="36" y="407"/>
                  </a:moveTo>
                  <a:cubicBezTo>
                    <a:pt x="36" y="406"/>
                    <a:pt x="36" y="405"/>
                    <a:pt x="35" y="405"/>
                  </a:cubicBezTo>
                  <a:cubicBezTo>
                    <a:pt x="21" y="411"/>
                    <a:pt x="21" y="411"/>
                    <a:pt x="21" y="411"/>
                  </a:cubicBezTo>
                  <a:cubicBezTo>
                    <a:pt x="21" y="411"/>
                    <a:pt x="21" y="412"/>
                    <a:pt x="21" y="413"/>
                  </a:cubicBezTo>
                  <a:cubicBezTo>
                    <a:pt x="36" y="407"/>
                    <a:pt x="36" y="407"/>
                    <a:pt x="36" y="407"/>
                  </a:cubicBezTo>
                  <a:close/>
                  <a:moveTo>
                    <a:pt x="36" y="407"/>
                  </a:moveTo>
                  <a:cubicBezTo>
                    <a:pt x="36" y="407"/>
                    <a:pt x="36" y="407"/>
                    <a:pt x="36" y="407"/>
                  </a:cubicBezTo>
                  <a:cubicBezTo>
                    <a:pt x="21" y="413"/>
                    <a:pt x="21" y="413"/>
                    <a:pt x="21" y="413"/>
                  </a:cubicBezTo>
                  <a:cubicBezTo>
                    <a:pt x="21" y="413"/>
                    <a:pt x="21" y="413"/>
                    <a:pt x="21" y="413"/>
                  </a:cubicBezTo>
                  <a:cubicBezTo>
                    <a:pt x="36" y="407"/>
                    <a:pt x="36" y="407"/>
                    <a:pt x="36" y="407"/>
                  </a:cubicBezTo>
                  <a:close/>
                  <a:moveTo>
                    <a:pt x="45" y="426"/>
                  </a:moveTo>
                  <a:cubicBezTo>
                    <a:pt x="44" y="426"/>
                    <a:pt x="44" y="425"/>
                    <a:pt x="44" y="424"/>
                  </a:cubicBezTo>
                  <a:cubicBezTo>
                    <a:pt x="29" y="431"/>
                    <a:pt x="29" y="431"/>
                    <a:pt x="29" y="431"/>
                  </a:cubicBezTo>
                  <a:cubicBezTo>
                    <a:pt x="30" y="432"/>
                    <a:pt x="30" y="433"/>
                    <a:pt x="30" y="433"/>
                  </a:cubicBezTo>
                  <a:cubicBezTo>
                    <a:pt x="45" y="426"/>
                    <a:pt x="45" y="426"/>
                    <a:pt x="45" y="426"/>
                  </a:cubicBezTo>
                  <a:close/>
                  <a:moveTo>
                    <a:pt x="45" y="426"/>
                  </a:moveTo>
                  <a:cubicBezTo>
                    <a:pt x="45" y="426"/>
                    <a:pt x="45" y="426"/>
                    <a:pt x="45" y="426"/>
                  </a:cubicBezTo>
                  <a:cubicBezTo>
                    <a:pt x="30" y="433"/>
                    <a:pt x="30" y="433"/>
                    <a:pt x="30" y="433"/>
                  </a:cubicBezTo>
                  <a:cubicBezTo>
                    <a:pt x="30" y="433"/>
                    <a:pt x="30" y="433"/>
                    <a:pt x="30" y="433"/>
                  </a:cubicBezTo>
                  <a:cubicBezTo>
                    <a:pt x="45" y="426"/>
                    <a:pt x="45" y="426"/>
                    <a:pt x="45" y="426"/>
                  </a:cubicBezTo>
                  <a:close/>
                  <a:moveTo>
                    <a:pt x="55" y="445"/>
                  </a:moveTo>
                  <a:cubicBezTo>
                    <a:pt x="54" y="445"/>
                    <a:pt x="54" y="444"/>
                    <a:pt x="54" y="443"/>
                  </a:cubicBezTo>
                  <a:cubicBezTo>
                    <a:pt x="40" y="451"/>
                    <a:pt x="40" y="451"/>
                    <a:pt x="40" y="451"/>
                  </a:cubicBezTo>
                  <a:cubicBezTo>
                    <a:pt x="40" y="452"/>
                    <a:pt x="41" y="453"/>
                    <a:pt x="41" y="453"/>
                  </a:cubicBezTo>
                  <a:cubicBezTo>
                    <a:pt x="55" y="445"/>
                    <a:pt x="55" y="445"/>
                    <a:pt x="55" y="445"/>
                  </a:cubicBezTo>
                  <a:close/>
                  <a:moveTo>
                    <a:pt x="55" y="445"/>
                  </a:moveTo>
                  <a:cubicBezTo>
                    <a:pt x="55" y="445"/>
                    <a:pt x="55" y="445"/>
                    <a:pt x="55" y="445"/>
                  </a:cubicBezTo>
                  <a:cubicBezTo>
                    <a:pt x="41" y="453"/>
                    <a:pt x="41" y="453"/>
                    <a:pt x="41" y="453"/>
                  </a:cubicBezTo>
                  <a:cubicBezTo>
                    <a:pt x="41" y="453"/>
                    <a:pt x="41" y="453"/>
                    <a:pt x="41" y="453"/>
                  </a:cubicBezTo>
                  <a:cubicBezTo>
                    <a:pt x="55" y="445"/>
                    <a:pt x="55" y="445"/>
                    <a:pt x="55" y="445"/>
                  </a:cubicBezTo>
                  <a:close/>
                  <a:moveTo>
                    <a:pt x="66" y="463"/>
                  </a:moveTo>
                  <a:cubicBezTo>
                    <a:pt x="66" y="463"/>
                    <a:pt x="65" y="462"/>
                    <a:pt x="65" y="462"/>
                  </a:cubicBezTo>
                  <a:cubicBezTo>
                    <a:pt x="52" y="471"/>
                    <a:pt x="52" y="471"/>
                    <a:pt x="52" y="471"/>
                  </a:cubicBezTo>
                  <a:cubicBezTo>
                    <a:pt x="52" y="471"/>
                    <a:pt x="53" y="472"/>
                    <a:pt x="53" y="472"/>
                  </a:cubicBezTo>
                  <a:lnTo>
                    <a:pt x="66" y="463"/>
                  </a:lnTo>
                  <a:close/>
                  <a:moveTo>
                    <a:pt x="66" y="463"/>
                  </a:moveTo>
                  <a:cubicBezTo>
                    <a:pt x="66" y="463"/>
                    <a:pt x="66" y="463"/>
                    <a:pt x="66" y="463"/>
                  </a:cubicBezTo>
                  <a:cubicBezTo>
                    <a:pt x="53" y="472"/>
                    <a:pt x="53" y="472"/>
                    <a:pt x="53" y="472"/>
                  </a:cubicBezTo>
                  <a:cubicBezTo>
                    <a:pt x="53" y="472"/>
                    <a:pt x="53" y="472"/>
                    <a:pt x="53" y="472"/>
                  </a:cubicBezTo>
                  <a:cubicBezTo>
                    <a:pt x="66" y="463"/>
                    <a:pt x="66" y="463"/>
                    <a:pt x="66" y="463"/>
                  </a:cubicBezTo>
                  <a:close/>
                  <a:moveTo>
                    <a:pt x="79" y="480"/>
                  </a:moveTo>
                  <a:cubicBezTo>
                    <a:pt x="78" y="480"/>
                    <a:pt x="78" y="479"/>
                    <a:pt x="78" y="479"/>
                  </a:cubicBezTo>
                  <a:cubicBezTo>
                    <a:pt x="65" y="489"/>
                    <a:pt x="65" y="489"/>
                    <a:pt x="65" y="489"/>
                  </a:cubicBezTo>
                  <a:cubicBezTo>
                    <a:pt x="65" y="489"/>
                    <a:pt x="66" y="490"/>
                    <a:pt x="66" y="490"/>
                  </a:cubicBezTo>
                  <a:lnTo>
                    <a:pt x="79" y="480"/>
                  </a:lnTo>
                  <a:close/>
                  <a:moveTo>
                    <a:pt x="79" y="480"/>
                  </a:moveTo>
                  <a:cubicBezTo>
                    <a:pt x="79" y="480"/>
                    <a:pt x="79" y="480"/>
                    <a:pt x="79" y="480"/>
                  </a:cubicBezTo>
                  <a:cubicBezTo>
                    <a:pt x="66" y="490"/>
                    <a:pt x="66" y="490"/>
                    <a:pt x="66" y="490"/>
                  </a:cubicBezTo>
                  <a:cubicBezTo>
                    <a:pt x="66" y="490"/>
                    <a:pt x="66" y="490"/>
                    <a:pt x="66" y="490"/>
                  </a:cubicBezTo>
                  <a:cubicBezTo>
                    <a:pt x="79" y="480"/>
                    <a:pt x="79" y="480"/>
                    <a:pt x="79" y="480"/>
                  </a:cubicBezTo>
                  <a:close/>
                  <a:moveTo>
                    <a:pt x="93" y="497"/>
                  </a:moveTo>
                  <a:cubicBezTo>
                    <a:pt x="92" y="496"/>
                    <a:pt x="92" y="496"/>
                    <a:pt x="91" y="495"/>
                  </a:cubicBezTo>
                  <a:cubicBezTo>
                    <a:pt x="80" y="506"/>
                    <a:pt x="80" y="506"/>
                    <a:pt x="80" y="506"/>
                  </a:cubicBezTo>
                  <a:cubicBezTo>
                    <a:pt x="80" y="506"/>
                    <a:pt x="81" y="507"/>
                    <a:pt x="81" y="507"/>
                  </a:cubicBezTo>
                  <a:cubicBezTo>
                    <a:pt x="93" y="497"/>
                    <a:pt x="93" y="497"/>
                    <a:pt x="93" y="497"/>
                  </a:cubicBezTo>
                  <a:close/>
                  <a:moveTo>
                    <a:pt x="93" y="497"/>
                  </a:moveTo>
                  <a:cubicBezTo>
                    <a:pt x="93" y="497"/>
                    <a:pt x="93" y="497"/>
                    <a:pt x="93" y="497"/>
                  </a:cubicBezTo>
                  <a:cubicBezTo>
                    <a:pt x="81" y="507"/>
                    <a:pt x="81" y="507"/>
                    <a:pt x="81" y="507"/>
                  </a:cubicBezTo>
                  <a:cubicBezTo>
                    <a:pt x="81" y="508"/>
                    <a:pt x="81" y="508"/>
                    <a:pt x="81" y="508"/>
                  </a:cubicBezTo>
                  <a:cubicBezTo>
                    <a:pt x="93" y="497"/>
                    <a:pt x="93" y="497"/>
                    <a:pt x="93" y="497"/>
                  </a:cubicBezTo>
                  <a:close/>
                  <a:moveTo>
                    <a:pt x="108" y="512"/>
                  </a:moveTo>
                  <a:cubicBezTo>
                    <a:pt x="107" y="511"/>
                    <a:pt x="107" y="511"/>
                    <a:pt x="107" y="510"/>
                  </a:cubicBezTo>
                  <a:cubicBezTo>
                    <a:pt x="96" y="522"/>
                    <a:pt x="96" y="522"/>
                    <a:pt x="96" y="522"/>
                  </a:cubicBezTo>
                  <a:cubicBezTo>
                    <a:pt x="96" y="523"/>
                    <a:pt x="97" y="523"/>
                    <a:pt x="97" y="523"/>
                  </a:cubicBezTo>
                  <a:lnTo>
                    <a:pt x="108" y="512"/>
                  </a:lnTo>
                  <a:close/>
                  <a:moveTo>
                    <a:pt x="108" y="512"/>
                  </a:moveTo>
                  <a:cubicBezTo>
                    <a:pt x="108" y="512"/>
                    <a:pt x="108" y="512"/>
                    <a:pt x="108" y="512"/>
                  </a:cubicBezTo>
                  <a:cubicBezTo>
                    <a:pt x="97" y="523"/>
                    <a:pt x="97" y="523"/>
                    <a:pt x="97" y="523"/>
                  </a:cubicBezTo>
                  <a:cubicBezTo>
                    <a:pt x="97" y="523"/>
                    <a:pt x="97" y="523"/>
                    <a:pt x="97" y="523"/>
                  </a:cubicBezTo>
                  <a:cubicBezTo>
                    <a:pt x="108" y="512"/>
                    <a:pt x="108" y="512"/>
                    <a:pt x="108" y="512"/>
                  </a:cubicBezTo>
                  <a:close/>
                  <a:moveTo>
                    <a:pt x="124" y="526"/>
                  </a:moveTo>
                  <a:cubicBezTo>
                    <a:pt x="124" y="525"/>
                    <a:pt x="123" y="525"/>
                    <a:pt x="123" y="524"/>
                  </a:cubicBezTo>
                  <a:cubicBezTo>
                    <a:pt x="113" y="537"/>
                    <a:pt x="113" y="537"/>
                    <a:pt x="113" y="537"/>
                  </a:cubicBezTo>
                  <a:cubicBezTo>
                    <a:pt x="113" y="537"/>
                    <a:pt x="114" y="538"/>
                    <a:pt x="114" y="538"/>
                  </a:cubicBezTo>
                  <a:cubicBezTo>
                    <a:pt x="124" y="526"/>
                    <a:pt x="124" y="526"/>
                    <a:pt x="124" y="526"/>
                  </a:cubicBezTo>
                  <a:close/>
                  <a:moveTo>
                    <a:pt x="124" y="526"/>
                  </a:moveTo>
                  <a:cubicBezTo>
                    <a:pt x="124" y="526"/>
                    <a:pt x="124" y="526"/>
                    <a:pt x="124" y="526"/>
                  </a:cubicBezTo>
                  <a:cubicBezTo>
                    <a:pt x="114" y="538"/>
                    <a:pt x="114" y="538"/>
                    <a:pt x="114" y="538"/>
                  </a:cubicBezTo>
                  <a:cubicBezTo>
                    <a:pt x="114" y="538"/>
                    <a:pt x="114" y="538"/>
                    <a:pt x="114" y="538"/>
                  </a:cubicBezTo>
                  <a:cubicBezTo>
                    <a:pt x="124" y="526"/>
                    <a:pt x="124" y="526"/>
                    <a:pt x="124" y="526"/>
                  </a:cubicBezTo>
                  <a:close/>
                  <a:moveTo>
                    <a:pt x="141" y="538"/>
                  </a:moveTo>
                  <a:cubicBezTo>
                    <a:pt x="141" y="538"/>
                    <a:pt x="140" y="538"/>
                    <a:pt x="140" y="537"/>
                  </a:cubicBezTo>
                  <a:cubicBezTo>
                    <a:pt x="131" y="550"/>
                    <a:pt x="131" y="550"/>
                    <a:pt x="131" y="550"/>
                  </a:cubicBezTo>
                  <a:cubicBezTo>
                    <a:pt x="131" y="551"/>
                    <a:pt x="132" y="551"/>
                    <a:pt x="132" y="552"/>
                  </a:cubicBezTo>
                  <a:lnTo>
                    <a:pt x="141" y="538"/>
                  </a:lnTo>
                  <a:close/>
                  <a:moveTo>
                    <a:pt x="141" y="538"/>
                  </a:moveTo>
                  <a:cubicBezTo>
                    <a:pt x="141" y="538"/>
                    <a:pt x="141" y="538"/>
                    <a:pt x="141" y="538"/>
                  </a:cubicBezTo>
                  <a:cubicBezTo>
                    <a:pt x="132" y="552"/>
                    <a:pt x="132" y="552"/>
                    <a:pt x="132" y="552"/>
                  </a:cubicBezTo>
                  <a:cubicBezTo>
                    <a:pt x="132" y="552"/>
                    <a:pt x="132" y="552"/>
                    <a:pt x="132" y="552"/>
                  </a:cubicBezTo>
                  <a:cubicBezTo>
                    <a:pt x="141" y="538"/>
                    <a:pt x="141" y="538"/>
                    <a:pt x="141" y="538"/>
                  </a:cubicBezTo>
                  <a:close/>
                  <a:moveTo>
                    <a:pt x="160" y="550"/>
                  </a:moveTo>
                  <a:cubicBezTo>
                    <a:pt x="159" y="549"/>
                    <a:pt x="158" y="549"/>
                    <a:pt x="158" y="549"/>
                  </a:cubicBezTo>
                  <a:cubicBezTo>
                    <a:pt x="150" y="563"/>
                    <a:pt x="150" y="563"/>
                    <a:pt x="150" y="563"/>
                  </a:cubicBezTo>
                  <a:cubicBezTo>
                    <a:pt x="150" y="563"/>
                    <a:pt x="151" y="563"/>
                    <a:pt x="152" y="564"/>
                  </a:cubicBezTo>
                  <a:cubicBezTo>
                    <a:pt x="160" y="550"/>
                    <a:pt x="160" y="550"/>
                    <a:pt x="160" y="550"/>
                  </a:cubicBezTo>
                  <a:close/>
                  <a:moveTo>
                    <a:pt x="160" y="550"/>
                  </a:moveTo>
                  <a:cubicBezTo>
                    <a:pt x="160" y="550"/>
                    <a:pt x="160" y="550"/>
                    <a:pt x="160" y="550"/>
                  </a:cubicBezTo>
                  <a:cubicBezTo>
                    <a:pt x="152" y="564"/>
                    <a:pt x="152" y="564"/>
                    <a:pt x="152" y="564"/>
                  </a:cubicBezTo>
                  <a:cubicBezTo>
                    <a:pt x="152" y="564"/>
                    <a:pt x="152" y="564"/>
                    <a:pt x="152" y="564"/>
                  </a:cubicBezTo>
                  <a:cubicBezTo>
                    <a:pt x="160" y="550"/>
                    <a:pt x="160" y="550"/>
                    <a:pt x="160" y="550"/>
                  </a:cubicBezTo>
                  <a:close/>
                  <a:moveTo>
                    <a:pt x="178" y="560"/>
                  </a:moveTo>
                  <a:cubicBezTo>
                    <a:pt x="178" y="560"/>
                    <a:pt x="177" y="559"/>
                    <a:pt x="177" y="559"/>
                  </a:cubicBezTo>
                  <a:cubicBezTo>
                    <a:pt x="170" y="573"/>
                    <a:pt x="170" y="573"/>
                    <a:pt x="170" y="573"/>
                  </a:cubicBezTo>
                  <a:cubicBezTo>
                    <a:pt x="170" y="574"/>
                    <a:pt x="171" y="574"/>
                    <a:pt x="172" y="574"/>
                  </a:cubicBezTo>
                  <a:cubicBezTo>
                    <a:pt x="178" y="560"/>
                    <a:pt x="178" y="560"/>
                    <a:pt x="178" y="560"/>
                  </a:cubicBezTo>
                  <a:close/>
                  <a:moveTo>
                    <a:pt x="179" y="560"/>
                  </a:moveTo>
                  <a:cubicBezTo>
                    <a:pt x="178" y="560"/>
                    <a:pt x="178" y="560"/>
                    <a:pt x="178" y="560"/>
                  </a:cubicBezTo>
                  <a:cubicBezTo>
                    <a:pt x="172" y="574"/>
                    <a:pt x="172" y="574"/>
                    <a:pt x="172" y="574"/>
                  </a:cubicBezTo>
                  <a:cubicBezTo>
                    <a:pt x="172" y="574"/>
                    <a:pt x="172" y="574"/>
                    <a:pt x="172" y="574"/>
                  </a:cubicBezTo>
                  <a:cubicBezTo>
                    <a:pt x="178" y="560"/>
                    <a:pt x="178" y="560"/>
                    <a:pt x="178" y="560"/>
                  </a:cubicBezTo>
                  <a:lnTo>
                    <a:pt x="179" y="560"/>
                  </a:lnTo>
                  <a:close/>
                  <a:moveTo>
                    <a:pt x="198" y="568"/>
                  </a:moveTo>
                  <a:cubicBezTo>
                    <a:pt x="197" y="568"/>
                    <a:pt x="197" y="568"/>
                    <a:pt x="196" y="568"/>
                  </a:cubicBezTo>
                  <a:cubicBezTo>
                    <a:pt x="190" y="583"/>
                    <a:pt x="190" y="583"/>
                    <a:pt x="190" y="583"/>
                  </a:cubicBezTo>
                  <a:cubicBezTo>
                    <a:pt x="191" y="583"/>
                    <a:pt x="192" y="583"/>
                    <a:pt x="192" y="583"/>
                  </a:cubicBezTo>
                  <a:cubicBezTo>
                    <a:pt x="198" y="568"/>
                    <a:pt x="198" y="568"/>
                    <a:pt x="198" y="568"/>
                  </a:cubicBezTo>
                  <a:close/>
                  <a:moveTo>
                    <a:pt x="198" y="568"/>
                  </a:moveTo>
                  <a:cubicBezTo>
                    <a:pt x="198" y="568"/>
                    <a:pt x="198" y="568"/>
                    <a:pt x="198" y="568"/>
                  </a:cubicBezTo>
                  <a:cubicBezTo>
                    <a:pt x="192" y="583"/>
                    <a:pt x="192" y="583"/>
                    <a:pt x="192" y="583"/>
                  </a:cubicBezTo>
                  <a:cubicBezTo>
                    <a:pt x="192" y="583"/>
                    <a:pt x="192" y="583"/>
                    <a:pt x="192" y="583"/>
                  </a:cubicBezTo>
                  <a:cubicBezTo>
                    <a:pt x="198" y="568"/>
                    <a:pt x="198" y="568"/>
                    <a:pt x="198" y="568"/>
                  </a:cubicBezTo>
                  <a:close/>
                  <a:moveTo>
                    <a:pt x="218" y="575"/>
                  </a:moveTo>
                  <a:cubicBezTo>
                    <a:pt x="218" y="575"/>
                    <a:pt x="217" y="575"/>
                    <a:pt x="216" y="575"/>
                  </a:cubicBezTo>
                  <a:cubicBezTo>
                    <a:pt x="212" y="590"/>
                    <a:pt x="212" y="590"/>
                    <a:pt x="212" y="590"/>
                  </a:cubicBezTo>
                  <a:cubicBezTo>
                    <a:pt x="212" y="590"/>
                    <a:pt x="213" y="591"/>
                    <a:pt x="214" y="591"/>
                  </a:cubicBezTo>
                  <a:cubicBezTo>
                    <a:pt x="218" y="575"/>
                    <a:pt x="218" y="575"/>
                    <a:pt x="218" y="575"/>
                  </a:cubicBezTo>
                  <a:close/>
                  <a:moveTo>
                    <a:pt x="218" y="575"/>
                  </a:moveTo>
                  <a:cubicBezTo>
                    <a:pt x="218" y="575"/>
                    <a:pt x="218" y="575"/>
                    <a:pt x="218" y="575"/>
                  </a:cubicBezTo>
                  <a:cubicBezTo>
                    <a:pt x="214" y="591"/>
                    <a:pt x="214" y="591"/>
                    <a:pt x="214" y="591"/>
                  </a:cubicBezTo>
                  <a:cubicBezTo>
                    <a:pt x="214" y="591"/>
                    <a:pt x="214" y="591"/>
                    <a:pt x="214" y="591"/>
                  </a:cubicBezTo>
                  <a:cubicBezTo>
                    <a:pt x="218" y="575"/>
                    <a:pt x="218" y="575"/>
                    <a:pt x="218" y="575"/>
                  </a:cubicBezTo>
                  <a:close/>
                  <a:moveTo>
                    <a:pt x="239" y="581"/>
                  </a:moveTo>
                  <a:cubicBezTo>
                    <a:pt x="238" y="581"/>
                    <a:pt x="238" y="581"/>
                    <a:pt x="237" y="581"/>
                  </a:cubicBezTo>
                  <a:cubicBezTo>
                    <a:pt x="233" y="596"/>
                    <a:pt x="233" y="596"/>
                    <a:pt x="233" y="596"/>
                  </a:cubicBezTo>
                  <a:cubicBezTo>
                    <a:pt x="234" y="596"/>
                    <a:pt x="235" y="596"/>
                    <a:pt x="235" y="597"/>
                  </a:cubicBezTo>
                  <a:cubicBezTo>
                    <a:pt x="239" y="581"/>
                    <a:pt x="239" y="581"/>
                    <a:pt x="239" y="581"/>
                  </a:cubicBezTo>
                  <a:close/>
                  <a:moveTo>
                    <a:pt x="239" y="581"/>
                  </a:moveTo>
                  <a:cubicBezTo>
                    <a:pt x="239" y="581"/>
                    <a:pt x="239" y="581"/>
                    <a:pt x="239" y="581"/>
                  </a:cubicBezTo>
                  <a:cubicBezTo>
                    <a:pt x="235" y="597"/>
                    <a:pt x="235" y="597"/>
                    <a:pt x="235" y="597"/>
                  </a:cubicBezTo>
                  <a:cubicBezTo>
                    <a:pt x="236" y="597"/>
                    <a:pt x="236" y="597"/>
                    <a:pt x="236" y="597"/>
                  </a:cubicBezTo>
                  <a:cubicBezTo>
                    <a:pt x="239" y="581"/>
                    <a:pt x="239" y="581"/>
                    <a:pt x="239" y="581"/>
                  </a:cubicBezTo>
                  <a:close/>
                  <a:moveTo>
                    <a:pt x="260" y="585"/>
                  </a:moveTo>
                  <a:cubicBezTo>
                    <a:pt x="259" y="585"/>
                    <a:pt x="259" y="585"/>
                    <a:pt x="258" y="585"/>
                  </a:cubicBezTo>
                  <a:cubicBezTo>
                    <a:pt x="256" y="600"/>
                    <a:pt x="256" y="600"/>
                    <a:pt x="256" y="600"/>
                  </a:cubicBezTo>
                  <a:cubicBezTo>
                    <a:pt x="256" y="601"/>
                    <a:pt x="257" y="601"/>
                    <a:pt x="258" y="601"/>
                  </a:cubicBezTo>
                  <a:cubicBezTo>
                    <a:pt x="260" y="585"/>
                    <a:pt x="260" y="585"/>
                    <a:pt x="260" y="585"/>
                  </a:cubicBezTo>
                  <a:close/>
                  <a:moveTo>
                    <a:pt x="260" y="585"/>
                  </a:moveTo>
                  <a:cubicBezTo>
                    <a:pt x="260" y="585"/>
                    <a:pt x="260" y="585"/>
                    <a:pt x="260" y="585"/>
                  </a:cubicBezTo>
                  <a:cubicBezTo>
                    <a:pt x="258" y="601"/>
                    <a:pt x="258" y="601"/>
                    <a:pt x="258" y="601"/>
                  </a:cubicBezTo>
                  <a:cubicBezTo>
                    <a:pt x="258" y="601"/>
                    <a:pt x="258" y="601"/>
                    <a:pt x="258" y="601"/>
                  </a:cubicBezTo>
                  <a:cubicBezTo>
                    <a:pt x="260" y="585"/>
                    <a:pt x="260" y="585"/>
                    <a:pt x="260" y="585"/>
                  </a:cubicBezTo>
                  <a:close/>
                  <a:moveTo>
                    <a:pt x="281" y="587"/>
                  </a:moveTo>
                  <a:cubicBezTo>
                    <a:pt x="281" y="587"/>
                    <a:pt x="280" y="587"/>
                    <a:pt x="279" y="587"/>
                  </a:cubicBezTo>
                  <a:cubicBezTo>
                    <a:pt x="278" y="603"/>
                    <a:pt x="278" y="603"/>
                    <a:pt x="278" y="603"/>
                  </a:cubicBezTo>
                  <a:cubicBezTo>
                    <a:pt x="279" y="603"/>
                    <a:pt x="279" y="603"/>
                    <a:pt x="280" y="603"/>
                  </a:cubicBezTo>
                  <a:lnTo>
                    <a:pt x="281" y="587"/>
                  </a:lnTo>
                  <a:close/>
                  <a:moveTo>
                    <a:pt x="281" y="587"/>
                  </a:moveTo>
                  <a:cubicBezTo>
                    <a:pt x="281" y="587"/>
                    <a:pt x="281" y="587"/>
                    <a:pt x="281" y="587"/>
                  </a:cubicBezTo>
                  <a:cubicBezTo>
                    <a:pt x="280" y="603"/>
                    <a:pt x="280" y="603"/>
                    <a:pt x="280" y="603"/>
                  </a:cubicBezTo>
                  <a:cubicBezTo>
                    <a:pt x="280" y="603"/>
                    <a:pt x="280" y="603"/>
                    <a:pt x="280" y="603"/>
                  </a:cubicBezTo>
                  <a:cubicBezTo>
                    <a:pt x="281" y="587"/>
                    <a:pt x="281" y="587"/>
                    <a:pt x="281" y="587"/>
                  </a:cubicBezTo>
                  <a:close/>
                  <a:moveTo>
                    <a:pt x="303" y="588"/>
                  </a:moveTo>
                  <a:cubicBezTo>
                    <a:pt x="303" y="588"/>
                    <a:pt x="303" y="588"/>
                    <a:pt x="303" y="588"/>
                  </a:cubicBezTo>
                  <a:cubicBezTo>
                    <a:pt x="302" y="588"/>
                    <a:pt x="301" y="588"/>
                    <a:pt x="301" y="588"/>
                  </a:cubicBezTo>
                  <a:cubicBezTo>
                    <a:pt x="301" y="604"/>
                    <a:pt x="301" y="604"/>
                    <a:pt x="301" y="604"/>
                  </a:cubicBezTo>
                  <a:cubicBezTo>
                    <a:pt x="301" y="604"/>
                    <a:pt x="302" y="604"/>
                    <a:pt x="303" y="604"/>
                  </a:cubicBezTo>
                  <a:cubicBezTo>
                    <a:pt x="303" y="604"/>
                    <a:pt x="303" y="604"/>
                    <a:pt x="303" y="604"/>
                  </a:cubicBezTo>
                  <a:cubicBezTo>
                    <a:pt x="303" y="588"/>
                    <a:pt x="303" y="588"/>
                    <a:pt x="303" y="588"/>
                  </a:cubicBezTo>
                  <a:close/>
                  <a:moveTo>
                    <a:pt x="303" y="588"/>
                  </a:moveTo>
                  <a:cubicBezTo>
                    <a:pt x="303" y="588"/>
                    <a:pt x="303" y="588"/>
                    <a:pt x="303" y="588"/>
                  </a:cubicBezTo>
                  <a:cubicBezTo>
                    <a:pt x="303" y="604"/>
                    <a:pt x="303" y="604"/>
                    <a:pt x="303" y="604"/>
                  </a:cubicBezTo>
                  <a:cubicBezTo>
                    <a:pt x="303" y="604"/>
                    <a:pt x="303" y="604"/>
                    <a:pt x="303" y="604"/>
                  </a:cubicBezTo>
                  <a:cubicBezTo>
                    <a:pt x="303" y="588"/>
                    <a:pt x="303" y="588"/>
                    <a:pt x="303" y="588"/>
                  </a:cubicBezTo>
                  <a:close/>
                  <a:moveTo>
                    <a:pt x="324" y="587"/>
                  </a:moveTo>
                  <a:cubicBezTo>
                    <a:pt x="323" y="587"/>
                    <a:pt x="323" y="587"/>
                    <a:pt x="322" y="587"/>
                  </a:cubicBezTo>
                  <a:cubicBezTo>
                    <a:pt x="323" y="603"/>
                    <a:pt x="323" y="603"/>
                    <a:pt x="323" y="603"/>
                  </a:cubicBezTo>
                  <a:cubicBezTo>
                    <a:pt x="324" y="603"/>
                    <a:pt x="325" y="603"/>
                    <a:pt x="325" y="603"/>
                  </a:cubicBezTo>
                  <a:cubicBezTo>
                    <a:pt x="324" y="587"/>
                    <a:pt x="324" y="587"/>
                    <a:pt x="324" y="587"/>
                  </a:cubicBezTo>
                  <a:close/>
                  <a:moveTo>
                    <a:pt x="324" y="587"/>
                  </a:moveTo>
                  <a:cubicBezTo>
                    <a:pt x="324" y="587"/>
                    <a:pt x="324" y="587"/>
                    <a:pt x="324" y="587"/>
                  </a:cubicBezTo>
                  <a:cubicBezTo>
                    <a:pt x="325" y="603"/>
                    <a:pt x="325" y="603"/>
                    <a:pt x="325" y="603"/>
                  </a:cubicBezTo>
                  <a:cubicBezTo>
                    <a:pt x="325" y="603"/>
                    <a:pt x="325" y="603"/>
                    <a:pt x="325" y="603"/>
                  </a:cubicBezTo>
                  <a:cubicBezTo>
                    <a:pt x="324" y="587"/>
                    <a:pt x="324" y="587"/>
                    <a:pt x="324" y="587"/>
                  </a:cubicBezTo>
                  <a:close/>
                  <a:moveTo>
                    <a:pt x="345" y="585"/>
                  </a:moveTo>
                  <a:cubicBezTo>
                    <a:pt x="345" y="585"/>
                    <a:pt x="344" y="585"/>
                    <a:pt x="343" y="585"/>
                  </a:cubicBezTo>
                  <a:cubicBezTo>
                    <a:pt x="346" y="601"/>
                    <a:pt x="346" y="601"/>
                    <a:pt x="346" y="601"/>
                  </a:cubicBezTo>
                  <a:cubicBezTo>
                    <a:pt x="346" y="601"/>
                    <a:pt x="347" y="601"/>
                    <a:pt x="348" y="601"/>
                  </a:cubicBezTo>
                  <a:lnTo>
                    <a:pt x="345" y="585"/>
                  </a:lnTo>
                  <a:close/>
                  <a:moveTo>
                    <a:pt x="345" y="585"/>
                  </a:moveTo>
                  <a:cubicBezTo>
                    <a:pt x="345" y="585"/>
                    <a:pt x="345" y="585"/>
                    <a:pt x="345" y="585"/>
                  </a:cubicBezTo>
                  <a:cubicBezTo>
                    <a:pt x="348" y="601"/>
                    <a:pt x="348" y="601"/>
                    <a:pt x="348" y="601"/>
                  </a:cubicBezTo>
                  <a:cubicBezTo>
                    <a:pt x="348" y="601"/>
                    <a:pt x="348" y="601"/>
                    <a:pt x="348" y="601"/>
                  </a:cubicBezTo>
                  <a:cubicBezTo>
                    <a:pt x="345" y="585"/>
                    <a:pt x="345" y="585"/>
                    <a:pt x="345" y="585"/>
                  </a:cubicBezTo>
                  <a:close/>
                  <a:moveTo>
                    <a:pt x="366" y="581"/>
                  </a:moveTo>
                  <a:cubicBezTo>
                    <a:pt x="366" y="581"/>
                    <a:pt x="365" y="581"/>
                    <a:pt x="364" y="581"/>
                  </a:cubicBezTo>
                  <a:cubicBezTo>
                    <a:pt x="368" y="597"/>
                    <a:pt x="368" y="597"/>
                    <a:pt x="368" y="597"/>
                  </a:cubicBezTo>
                  <a:cubicBezTo>
                    <a:pt x="369" y="597"/>
                    <a:pt x="369" y="597"/>
                    <a:pt x="370" y="597"/>
                  </a:cubicBezTo>
                  <a:cubicBezTo>
                    <a:pt x="366" y="581"/>
                    <a:pt x="366" y="581"/>
                    <a:pt x="366" y="581"/>
                  </a:cubicBezTo>
                  <a:close/>
                  <a:moveTo>
                    <a:pt x="366" y="581"/>
                  </a:moveTo>
                  <a:cubicBezTo>
                    <a:pt x="366" y="581"/>
                    <a:pt x="366" y="581"/>
                    <a:pt x="366" y="581"/>
                  </a:cubicBezTo>
                  <a:cubicBezTo>
                    <a:pt x="370" y="597"/>
                    <a:pt x="370" y="597"/>
                    <a:pt x="370" y="597"/>
                  </a:cubicBezTo>
                  <a:cubicBezTo>
                    <a:pt x="370" y="597"/>
                    <a:pt x="370" y="597"/>
                    <a:pt x="370" y="597"/>
                  </a:cubicBezTo>
                  <a:cubicBezTo>
                    <a:pt x="366" y="581"/>
                    <a:pt x="366" y="581"/>
                    <a:pt x="366" y="581"/>
                  </a:cubicBezTo>
                  <a:close/>
                  <a:moveTo>
                    <a:pt x="387" y="575"/>
                  </a:moveTo>
                  <a:cubicBezTo>
                    <a:pt x="386" y="576"/>
                    <a:pt x="386" y="576"/>
                    <a:pt x="385" y="576"/>
                  </a:cubicBezTo>
                  <a:cubicBezTo>
                    <a:pt x="390" y="591"/>
                    <a:pt x="390" y="591"/>
                    <a:pt x="390" y="591"/>
                  </a:cubicBezTo>
                  <a:cubicBezTo>
                    <a:pt x="390" y="591"/>
                    <a:pt x="391" y="591"/>
                    <a:pt x="392" y="591"/>
                  </a:cubicBezTo>
                  <a:cubicBezTo>
                    <a:pt x="387" y="575"/>
                    <a:pt x="387" y="575"/>
                    <a:pt x="387" y="575"/>
                  </a:cubicBezTo>
                  <a:close/>
                  <a:moveTo>
                    <a:pt x="387" y="575"/>
                  </a:moveTo>
                  <a:cubicBezTo>
                    <a:pt x="387" y="575"/>
                    <a:pt x="387" y="575"/>
                    <a:pt x="387" y="575"/>
                  </a:cubicBezTo>
                  <a:cubicBezTo>
                    <a:pt x="392" y="591"/>
                    <a:pt x="392" y="591"/>
                    <a:pt x="392" y="591"/>
                  </a:cubicBezTo>
                  <a:cubicBezTo>
                    <a:pt x="392" y="591"/>
                    <a:pt x="392" y="591"/>
                    <a:pt x="392" y="591"/>
                  </a:cubicBezTo>
                  <a:cubicBezTo>
                    <a:pt x="387" y="575"/>
                    <a:pt x="387" y="575"/>
                    <a:pt x="387" y="575"/>
                  </a:cubicBezTo>
                  <a:close/>
                  <a:moveTo>
                    <a:pt x="407" y="568"/>
                  </a:moveTo>
                  <a:cubicBezTo>
                    <a:pt x="407" y="569"/>
                    <a:pt x="406" y="569"/>
                    <a:pt x="405" y="569"/>
                  </a:cubicBezTo>
                  <a:cubicBezTo>
                    <a:pt x="411" y="584"/>
                    <a:pt x="411" y="584"/>
                    <a:pt x="411" y="584"/>
                  </a:cubicBezTo>
                  <a:cubicBezTo>
                    <a:pt x="412" y="584"/>
                    <a:pt x="412" y="583"/>
                    <a:pt x="413" y="583"/>
                  </a:cubicBezTo>
                  <a:lnTo>
                    <a:pt x="407" y="568"/>
                  </a:lnTo>
                  <a:close/>
                  <a:moveTo>
                    <a:pt x="407" y="568"/>
                  </a:moveTo>
                  <a:cubicBezTo>
                    <a:pt x="407" y="568"/>
                    <a:pt x="407" y="568"/>
                    <a:pt x="407" y="568"/>
                  </a:cubicBezTo>
                  <a:cubicBezTo>
                    <a:pt x="413" y="583"/>
                    <a:pt x="413" y="583"/>
                    <a:pt x="413" y="583"/>
                  </a:cubicBezTo>
                  <a:cubicBezTo>
                    <a:pt x="413" y="583"/>
                    <a:pt x="413" y="583"/>
                    <a:pt x="413" y="583"/>
                  </a:cubicBezTo>
                  <a:cubicBezTo>
                    <a:pt x="407" y="568"/>
                    <a:pt x="407" y="568"/>
                    <a:pt x="407" y="568"/>
                  </a:cubicBezTo>
                  <a:close/>
                  <a:moveTo>
                    <a:pt x="427" y="560"/>
                  </a:moveTo>
                  <a:cubicBezTo>
                    <a:pt x="426" y="560"/>
                    <a:pt x="426" y="560"/>
                    <a:pt x="425" y="561"/>
                  </a:cubicBezTo>
                  <a:cubicBezTo>
                    <a:pt x="432" y="575"/>
                    <a:pt x="432" y="575"/>
                    <a:pt x="432" y="575"/>
                  </a:cubicBezTo>
                  <a:cubicBezTo>
                    <a:pt x="433" y="575"/>
                    <a:pt x="433" y="574"/>
                    <a:pt x="434" y="574"/>
                  </a:cubicBezTo>
                  <a:cubicBezTo>
                    <a:pt x="427" y="560"/>
                    <a:pt x="427" y="560"/>
                    <a:pt x="427" y="560"/>
                  </a:cubicBezTo>
                  <a:close/>
                  <a:moveTo>
                    <a:pt x="427" y="560"/>
                  </a:moveTo>
                  <a:cubicBezTo>
                    <a:pt x="427" y="560"/>
                    <a:pt x="427" y="560"/>
                    <a:pt x="427" y="560"/>
                  </a:cubicBezTo>
                  <a:cubicBezTo>
                    <a:pt x="434" y="574"/>
                    <a:pt x="434" y="574"/>
                    <a:pt x="434" y="574"/>
                  </a:cubicBezTo>
                  <a:cubicBezTo>
                    <a:pt x="434" y="574"/>
                    <a:pt x="434" y="574"/>
                    <a:pt x="434" y="574"/>
                  </a:cubicBezTo>
                  <a:cubicBezTo>
                    <a:pt x="427" y="560"/>
                    <a:pt x="427" y="560"/>
                    <a:pt x="427" y="560"/>
                  </a:cubicBezTo>
                  <a:close/>
                  <a:moveTo>
                    <a:pt x="446" y="550"/>
                  </a:moveTo>
                  <a:cubicBezTo>
                    <a:pt x="445" y="550"/>
                    <a:pt x="445" y="550"/>
                    <a:pt x="444" y="551"/>
                  </a:cubicBezTo>
                  <a:cubicBezTo>
                    <a:pt x="452" y="565"/>
                    <a:pt x="452" y="565"/>
                    <a:pt x="452" y="565"/>
                  </a:cubicBezTo>
                  <a:cubicBezTo>
                    <a:pt x="453" y="564"/>
                    <a:pt x="453" y="564"/>
                    <a:pt x="454" y="564"/>
                  </a:cubicBezTo>
                  <a:cubicBezTo>
                    <a:pt x="446" y="550"/>
                    <a:pt x="446" y="550"/>
                    <a:pt x="446" y="550"/>
                  </a:cubicBezTo>
                  <a:close/>
                  <a:moveTo>
                    <a:pt x="446" y="550"/>
                  </a:moveTo>
                  <a:cubicBezTo>
                    <a:pt x="446" y="550"/>
                    <a:pt x="446" y="550"/>
                    <a:pt x="446" y="550"/>
                  </a:cubicBezTo>
                  <a:cubicBezTo>
                    <a:pt x="454" y="564"/>
                    <a:pt x="454" y="564"/>
                    <a:pt x="454" y="564"/>
                  </a:cubicBezTo>
                  <a:cubicBezTo>
                    <a:pt x="454" y="564"/>
                    <a:pt x="454" y="564"/>
                    <a:pt x="454" y="564"/>
                  </a:cubicBezTo>
                  <a:cubicBezTo>
                    <a:pt x="446" y="550"/>
                    <a:pt x="446" y="550"/>
                    <a:pt x="446" y="550"/>
                  </a:cubicBezTo>
                  <a:close/>
                  <a:moveTo>
                    <a:pt x="464" y="538"/>
                  </a:moveTo>
                  <a:cubicBezTo>
                    <a:pt x="463" y="539"/>
                    <a:pt x="463" y="539"/>
                    <a:pt x="462" y="539"/>
                  </a:cubicBezTo>
                  <a:cubicBezTo>
                    <a:pt x="471" y="553"/>
                    <a:pt x="471" y="553"/>
                    <a:pt x="471" y="553"/>
                  </a:cubicBezTo>
                  <a:cubicBezTo>
                    <a:pt x="472" y="552"/>
                    <a:pt x="472" y="552"/>
                    <a:pt x="473" y="552"/>
                  </a:cubicBezTo>
                  <a:cubicBezTo>
                    <a:pt x="464" y="538"/>
                    <a:pt x="464" y="538"/>
                    <a:pt x="464" y="538"/>
                  </a:cubicBezTo>
                  <a:close/>
                  <a:moveTo>
                    <a:pt x="464" y="538"/>
                  </a:moveTo>
                  <a:cubicBezTo>
                    <a:pt x="464" y="538"/>
                    <a:pt x="464" y="538"/>
                    <a:pt x="464" y="538"/>
                  </a:cubicBezTo>
                  <a:cubicBezTo>
                    <a:pt x="473" y="552"/>
                    <a:pt x="473" y="552"/>
                    <a:pt x="473" y="552"/>
                  </a:cubicBezTo>
                  <a:cubicBezTo>
                    <a:pt x="473" y="552"/>
                    <a:pt x="473" y="552"/>
                    <a:pt x="473" y="552"/>
                  </a:cubicBezTo>
                  <a:lnTo>
                    <a:pt x="464" y="538"/>
                  </a:lnTo>
                  <a:close/>
                  <a:moveTo>
                    <a:pt x="481" y="526"/>
                  </a:moveTo>
                  <a:cubicBezTo>
                    <a:pt x="480" y="526"/>
                    <a:pt x="480" y="526"/>
                    <a:pt x="479" y="527"/>
                  </a:cubicBezTo>
                  <a:cubicBezTo>
                    <a:pt x="489" y="539"/>
                    <a:pt x="489" y="539"/>
                    <a:pt x="489" y="539"/>
                  </a:cubicBezTo>
                  <a:cubicBezTo>
                    <a:pt x="490" y="539"/>
                    <a:pt x="490" y="539"/>
                    <a:pt x="491" y="538"/>
                  </a:cubicBezTo>
                  <a:cubicBezTo>
                    <a:pt x="481" y="526"/>
                    <a:pt x="481" y="526"/>
                    <a:pt x="481" y="526"/>
                  </a:cubicBezTo>
                  <a:close/>
                  <a:moveTo>
                    <a:pt x="481" y="526"/>
                  </a:moveTo>
                  <a:cubicBezTo>
                    <a:pt x="481" y="526"/>
                    <a:pt x="481" y="526"/>
                    <a:pt x="481" y="526"/>
                  </a:cubicBezTo>
                  <a:cubicBezTo>
                    <a:pt x="491" y="538"/>
                    <a:pt x="491" y="538"/>
                    <a:pt x="491" y="538"/>
                  </a:cubicBezTo>
                  <a:cubicBezTo>
                    <a:pt x="491" y="538"/>
                    <a:pt x="491" y="538"/>
                    <a:pt x="491" y="538"/>
                  </a:cubicBezTo>
                  <a:cubicBezTo>
                    <a:pt x="481" y="526"/>
                    <a:pt x="481" y="526"/>
                    <a:pt x="481" y="526"/>
                  </a:cubicBezTo>
                  <a:close/>
                  <a:moveTo>
                    <a:pt x="497" y="512"/>
                  </a:moveTo>
                  <a:cubicBezTo>
                    <a:pt x="497" y="512"/>
                    <a:pt x="496" y="513"/>
                    <a:pt x="496" y="513"/>
                  </a:cubicBezTo>
                  <a:cubicBezTo>
                    <a:pt x="507" y="525"/>
                    <a:pt x="507" y="525"/>
                    <a:pt x="507" y="525"/>
                  </a:cubicBezTo>
                  <a:cubicBezTo>
                    <a:pt x="507" y="524"/>
                    <a:pt x="508" y="524"/>
                    <a:pt x="508" y="523"/>
                  </a:cubicBezTo>
                  <a:cubicBezTo>
                    <a:pt x="497" y="512"/>
                    <a:pt x="497" y="512"/>
                    <a:pt x="497" y="512"/>
                  </a:cubicBezTo>
                  <a:close/>
                  <a:moveTo>
                    <a:pt x="497" y="512"/>
                  </a:moveTo>
                  <a:cubicBezTo>
                    <a:pt x="497" y="512"/>
                    <a:pt x="497" y="512"/>
                    <a:pt x="497" y="512"/>
                  </a:cubicBezTo>
                  <a:cubicBezTo>
                    <a:pt x="508" y="523"/>
                    <a:pt x="508" y="523"/>
                    <a:pt x="508" y="523"/>
                  </a:cubicBezTo>
                  <a:cubicBezTo>
                    <a:pt x="508" y="523"/>
                    <a:pt x="508" y="523"/>
                    <a:pt x="508" y="523"/>
                  </a:cubicBezTo>
                  <a:cubicBezTo>
                    <a:pt x="497" y="512"/>
                    <a:pt x="497" y="512"/>
                    <a:pt x="497" y="512"/>
                  </a:cubicBezTo>
                  <a:close/>
                  <a:moveTo>
                    <a:pt x="512" y="497"/>
                  </a:moveTo>
                  <a:cubicBezTo>
                    <a:pt x="512" y="497"/>
                    <a:pt x="511" y="497"/>
                    <a:pt x="511" y="498"/>
                  </a:cubicBezTo>
                  <a:cubicBezTo>
                    <a:pt x="523" y="509"/>
                    <a:pt x="523" y="509"/>
                    <a:pt x="523" y="509"/>
                  </a:cubicBezTo>
                  <a:cubicBezTo>
                    <a:pt x="523" y="508"/>
                    <a:pt x="524" y="508"/>
                    <a:pt x="524" y="507"/>
                  </a:cubicBezTo>
                  <a:cubicBezTo>
                    <a:pt x="512" y="497"/>
                    <a:pt x="512" y="497"/>
                    <a:pt x="512" y="497"/>
                  </a:cubicBezTo>
                  <a:close/>
                  <a:moveTo>
                    <a:pt x="512" y="497"/>
                  </a:moveTo>
                  <a:cubicBezTo>
                    <a:pt x="512" y="497"/>
                    <a:pt x="512" y="497"/>
                    <a:pt x="512" y="497"/>
                  </a:cubicBezTo>
                  <a:cubicBezTo>
                    <a:pt x="524" y="507"/>
                    <a:pt x="524" y="507"/>
                    <a:pt x="524" y="507"/>
                  </a:cubicBezTo>
                  <a:cubicBezTo>
                    <a:pt x="524" y="507"/>
                    <a:pt x="524" y="507"/>
                    <a:pt x="524" y="507"/>
                  </a:cubicBezTo>
                  <a:cubicBezTo>
                    <a:pt x="512" y="497"/>
                    <a:pt x="512" y="497"/>
                    <a:pt x="512" y="497"/>
                  </a:cubicBezTo>
                  <a:close/>
                  <a:moveTo>
                    <a:pt x="526" y="480"/>
                  </a:moveTo>
                  <a:cubicBezTo>
                    <a:pt x="526" y="481"/>
                    <a:pt x="526" y="481"/>
                    <a:pt x="525" y="482"/>
                  </a:cubicBezTo>
                  <a:cubicBezTo>
                    <a:pt x="538" y="492"/>
                    <a:pt x="538" y="492"/>
                    <a:pt x="538" y="492"/>
                  </a:cubicBezTo>
                  <a:cubicBezTo>
                    <a:pt x="538" y="491"/>
                    <a:pt x="538" y="491"/>
                    <a:pt x="539" y="490"/>
                  </a:cubicBezTo>
                  <a:cubicBezTo>
                    <a:pt x="526" y="480"/>
                    <a:pt x="526" y="480"/>
                    <a:pt x="526" y="480"/>
                  </a:cubicBezTo>
                  <a:close/>
                  <a:moveTo>
                    <a:pt x="526" y="480"/>
                  </a:moveTo>
                  <a:cubicBezTo>
                    <a:pt x="526" y="480"/>
                    <a:pt x="526" y="480"/>
                    <a:pt x="526" y="480"/>
                  </a:cubicBezTo>
                  <a:cubicBezTo>
                    <a:pt x="539" y="490"/>
                    <a:pt x="539" y="490"/>
                    <a:pt x="539" y="490"/>
                  </a:cubicBezTo>
                  <a:cubicBezTo>
                    <a:pt x="539" y="490"/>
                    <a:pt x="539" y="490"/>
                    <a:pt x="539" y="490"/>
                  </a:cubicBezTo>
                  <a:cubicBezTo>
                    <a:pt x="526" y="480"/>
                    <a:pt x="526" y="480"/>
                    <a:pt x="526" y="480"/>
                  </a:cubicBezTo>
                  <a:close/>
                  <a:moveTo>
                    <a:pt x="539" y="463"/>
                  </a:moveTo>
                  <a:cubicBezTo>
                    <a:pt x="539" y="464"/>
                    <a:pt x="538" y="464"/>
                    <a:pt x="538" y="465"/>
                  </a:cubicBezTo>
                  <a:cubicBezTo>
                    <a:pt x="551" y="474"/>
                    <a:pt x="551" y="474"/>
                    <a:pt x="551" y="474"/>
                  </a:cubicBezTo>
                  <a:cubicBezTo>
                    <a:pt x="551" y="473"/>
                    <a:pt x="552" y="473"/>
                    <a:pt x="552" y="472"/>
                  </a:cubicBezTo>
                  <a:cubicBezTo>
                    <a:pt x="539" y="463"/>
                    <a:pt x="539" y="463"/>
                    <a:pt x="539" y="463"/>
                  </a:cubicBezTo>
                  <a:close/>
                  <a:moveTo>
                    <a:pt x="539" y="463"/>
                  </a:moveTo>
                  <a:cubicBezTo>
                    <a:pt x="539" y="463"/>
                    <a:pt x="539" y="463"/>
                    <a:pt x="539" y="463"/>
                  </a:cubicBezTo>
                  <a:cubicBezTo>
                    <a:pt x="552" y="472"/>
                    <a:pt x="552" y="472"/>
                    <a:pt x="552" y="472"/>
                  </a:cubicBezTo>
                  <a:cubicBezTo>
                    <a:pt x="552" y="472"/>
                    <a:pt x="552" y="472"/>
                    <a:pt x="552" y="472"/>
                  </a:cubicBezTo>
                  <a:cubicBezTo>
                    <a:pt x="539" y="463"/>
                    <a:pt x="539" y="463"/>
                    <a:pt x="539" y="463"/>
                  </a:cubicBezTo>
                  <a:close/>
                  <a:moveTo>
                    <a:pt x="550" y="445"/>
                  </a:moveTo>
                  <a:cubicBezTo>
                    <a:pt x="550" y="446"/>
                    <a:pt x="550" y="446"/>
                    <a:pt x="549" y="447"/>
                  </a:cubicBezTo>
                  <a:cubicBezTo>
                    <a:pt x="563" y="455"/>
                    <a:pt x="563" y="455"/>
                    <a:pt x="563" y="455"/>
                  </a:cubicBezTo>
                  <a:cubicBezTo>
                    <a:pt x="564" y="454"/>
                    <a:pt x="564" y="454"/>
                    <a:pt x="564" y="453"/>
                  </a:cubicBezTo>
                  <a:cubicBezTo>
                    <a:pt x="550" y="445"/>
                    <a:pt x="550" y="445"/>
                    <a:pt x="550" y="445"/>
                  </a:cubicBezTo>
                  <a:close/>
                  <a:moveTo>
                    <a:pt x="550" y="445"/>
                  </a:moveTo>
                  <a:cubicBezTo>
                    <a:pt x="550" y="445"/>
                    <a:pt x="550" y="445"/>
                    <a:pt x="550" y="445"/>
                  </a:cubicBezTo>
                  <a:cubicBezTo>
                    <a:pt x="564" y="453"/>
                    <a:pt x="564" y="453"/>
                    <a:pt x="564" y="453"/>
                  </a:cubicBezTo>
                  <a:cubicBezTo>
                    <a:pt x="564" y="453"/>
                    <a:pt x="564" y="453"/>
                    <a:pt x="564" y="453"/>
                  </a:cubicBezTo>
                  <a:cubicBezTo>
                    <a:pt x="550" y="445"/>
                    <a:pt x="550" y="445"/>
                    <a:pt x="550" y="445"/>
                  </a:cubicBezTo>
                  <a:close/>
                  <a:moveTo>
                    <a:pt x="560" y="426"/>
                  </a:moveTo>
                  <a:cubicBezTo>
                    <a:pt x="560" y="427"/>
                    <a:pt x="560" y="427"/>
                    <a:pt x="560" y="428"/>
                  </a:cubicBezTo>
                  <a:cubicBezTo>
                    <a:pt x="574" y="435"/>
                    <a:pt x="574" y="435"/>
                    <a:pt x="574" y="435"/>
                  </a:cubicBezTo>
                  <a:cubicBezTo>
                    <a:pt x="574" y="434"/>
                    <a:pt x="575" y="434"/>
                    <a:pt x="575" y="433"/>
                  </a:cubicBezTo>
                  <a:cubicBezTo>
                    <a:pt x="560" y="426"/>
                    <a:pt x="560" y="426"/>
                    <a:pt x="560" y="426"/>
                  </a:cubicBezTo>
                  <a:close/>
                  <a:moveTo>
                    <a:pt x="561" y="426"/>
                  </a:moveTo>
                  <a:cubicBezTo>
                    <a:pt x="560" y="426"/>
                    <a:pt x="560" y="426"/>
                    <a:pt x="560" y="426"/>
                  </a:cubicBezTo>
                  <a:cubicBezTo>
                    <a:pt x="575" y="433"/>
                    <a:pt x="575" y="433"/>
                    <a:pt x="575" y="433"/>
                  </a:cubicBezTo>
                  <a:cubicBezTo>
                    <a:pt x="575" y="433"/>
                    <a:pt x="575" y="433"/>
                    <a:pt x="575" y="433"/>
                  </a:cubicBezTo>
                  <a:cubicBezTo>
                    <a:pt x="561" y="426"/>
                    <a:pt x="561" y="426"/>
                    <a:pt x="561" y="426"/>
                  </a:cubicBezTo>
                  <a:close/>
                  <a:moveTo>
                    <a:pt x="569" y="406"/>
                  </a:moveTo>
                  <a:cubicBezTo>
                    <a:pt x="569" y="407"/>
                    <a:pt x="569" y="408"/>
                    <a:pt x="568" y="408"/>
                  </a:cubicBezTo>
                  <a:cubicBezTo>
                    <a:pt x="583" y="414"/>
                    <a:pt x="583" y="414"/>
                    <a:pt x="583" y="414"/>
                  </a:cubicBezTo>
                  <a:cubicBezTo>
                    <a:pt x="583" y="414"/>
                    <a:pt x="584" y="413"/>
                    <a:pt x="584" y="412"/>
                  </a:cubicBezTo>
                  <a:cubicBezTo>
                    <a:pt x="569" y="406"/>
                    <a:pt x="569" y="406"/>
                    <a:pt x="569" y="406"/>
                  </a:cubicBezTo>
                  <a:close/>
                  <a:moveTo>
                    <a:pt x="569" y="406"/>
                  </a:moveTo>
                  <a:cubicBezTo>
                    <a:pt x="569" y="406"/>
                    <a:pt x="569" y="406"/>
                    <a:pt x="569" y="406"/>
                  </a:cubicBezTo>
                  <a:cubicBezTo>
                    <a:pt x="584" y="412"/>
                    <a:pt x="584" y="412"/>
                    <a:pt x="584" y="412"/>
                  </a:cubicBezTo>
                  <a:cubicBezTo>
                    <a:pt x="584" y="412"/>
                    <a:pt x="584" y="412"/>
                    <a:pt x="584" y="412"/>
                  </a:cubicBezTo>
                  <a:cubicBezTo>
                    <a:pt x="569" y="406"/>
                    <a:pt x="569" y="406"/>
                    <a:pt x="569" y="406"/>
                  </a:cubicBezTo>
                  <a:close/>
                  <a:moveTo>
                    <a:pt x="576" y="386"/>
                  </a:moveTo>
                  <a:cubicBezTo>
                    <a:pt x="576" y="387"/>
                    <a:pt x="576" y="387"/>
                    <a:pt x="576" y="388"/>
                  </a:cubicBezTo>
                  <a:cubicBezTo>
                    <a:pt x="591" y="393"/>
                    <a:pt x="591" y="393"/>
                    <a:pt x="591" y="393"/>
                  </a:cubicBezTo>
                  <a:cubicBezTo>
                    <a:pt x="591" y="392"/>
                    <a:pt x="591" y="392"/>
                    <a:pt x="591" y="391"/>
                  </a:cubicBezTo>
                  <a:cubicBezTo>
                    <a:pt x="576" y="386"/>
                    <a:pt x="576" y="386"/>
                    <a:pt x="576" y="386"/>
                  </a:cubicBezTo>
                  <a:close/>
                  <a:moveTo>
                    <a:pt x="576" y="386"/>
                  </a:moveTo>
                  <a:cubicBezTo>
                    <a:pt x="576" y="386"/>
                    <a:pt x="576" y="386"/>
                    <a:pt x="576" y="386"/>
                  </a:cubicBezTo>
                  <a:cubicBezTo>
                    <a:pt x="591" y="391"/>
                    <a:pt x="591" y="391"/>
                    <a:pt x="591" y="391"/>
                  </a:cubicBezTo>
                  <a:cubicBezTo>
                    <a:pt x="591" y="391"/>
                    <a:pt x="591" y="391"/>
                    <a:pt x="591" y="391"/>
                  </a:cubicBezTo>
                  <a:cubicBezTo>
                    <a:pt x="576" y="386"/>
                    <a:pt x="576" y="386"/>
                    <a:pt x="576" y="386"/>
                  </a:cubicBezTo>
                  <a:close/>
                  <a:moveTo>
                    <a:pt x="582" y="366"/>
                  </a:moveTo>
                  <a:cubicBezTo>
                    <a:pt x="582" y="366"/>
                    <a:pt x="581" y="367"/>
                    <a:pt x="581" y="367"/>
                  </a:cubicBezTo>
                  <a:cubicBezTo>
                    <a:pt x="597" y="371"/>
                    <a:pt x="597" y="371"/>
                    <a:pt x="597" y="371"/>
                  </a:cubicBezTo>
                  <a:cubicBezTo>
                    <a:pt x="597" y="370"/>
                    <a:pt x="597" y="370"/>
                    <a:pt x="597" y="369"/>
                  </a:cubicBezTo>
                  <a:cubicBezTo>
                    <a:pt x="582" y="366"/>
                    <a:pt x="582" y="366"/>
                    <a:pt x="582" y="366"/>
                  </a:cubicBezTo>
                  <a:close/>
                  <a:moveTo>
                    <a:pt x="582" y="365"/>
                  </a:moveTo>
                  <a:cubicBezTo>
                    <a:pt x="582" y="366"/>
                    <a:pt x="582" y="366"/>
                    <a:pt x="582" y="366"/>
                  </a:cubicBezTo>
                  <a:cubicBezTo>
                    <a:pt x="597" y="369"/>
                    <a:pt x="597" y="369"/>
                    <a:pt x="597" y="369"/>
                  </a:cubicBezTo>
                  <a:cubicBezTo>
                    <a:pt x="597" y="369"/>
                    <a:pt x="597" y="369"/>
                    <a:pt x="597" y="369"/>
                  </a:cubicBezTo>
                  <a:cubicBezTo>
                    <a:pt x="582" y="365"/>
                    <a:pt x="582" y="365"/>
                    <a:pt x="582" y="365"/>
                  </a:cubicBezTo>
                  <a:close/>
                  <a:moveTo>
                    <a:pt x="586" y="344"/>
                  </a:moveTo>
                  <a:cubicBezTo>
                    <a:pt x="586" y="345"/>
                    <a:pt x="585" y="346"/>
                    <a:pt x="585" y="346"/>
                  </a:cubicBezTo>
                  <a:cubicBezTo>
                    <a:pt x="601" y="349"/>
                    <a:pt x="601" y="349"/>
                    <a:pt x="601" y="349"/>
                  </a:cubicBezTo>
                  <a:cubicBezTo>
                    <a:pt x="601" y="348"/>
                    <a:pt x="601" y="348"/>
                    <a:pt x="601" y="347"/>
                  </a:cubicBezTo>
                  <a:cubicBezTo>
                    <a:pt x="586" y="344"/>
                    <a:pt x="586" y="344"/>
                    <a:pt x="586" y="344"/>
                  </a:cubicBezTo>
                  <a:close/>
                  <a:moveTo>
                    <a:pt x="586" y="344"/>
                  </a:moveTo>
                  <a:cubicBezTo>
                    <a:pt x="586" y="344"/>
                    <a:pt x="586" y="344"/>
                    <a:pt x="586" y="344"/>
                  </a:cubicBezTo>
                  <a:cubicBezTo>
                    <a:pt x="601" y="347"/>
                    <a:pt x="601" y="347"/>
                    <a:pt x="601" y="347"/>
                  </a:cubicBezTo>
                  <a:cubicBezTo>
                    <a:pt x="601" y="347"/>
                    <a:pt x="601" y="347"/>
                    <a:pt x="601" y="347"/>
                  </a:cubicBezTo>
                  <a:cubicBezTo>
                    <a:pt x="601" y="347"/>
                    <a:pt x="601" y="347"/>
                    <a:pt x="601" y="347"/>
                  </a:cubicBezTo>
                  <a:cubicBezTo>
                    <a:pt x="586" y="344"/>
                    <a:pt x="586" y="344"/>
                    <a:pt x="586" y="344"/>
                  </a:cubicBezTo>
                  <a:close/>
                  <a:moveTo>
                    <a:pt x="588" y="323"/>
                  </a:moveTo>
                  <a:cubicBezTo>
                    <a:pt x="588" y="324"/>
                    <a:pt x="588" y="325"/>
                    <a:pt x="588" y="325"/>
                  </a:cubicBezTo>
                  <a:cubicBezTo>
                    <a:pt x="604" y="326"/>
                    <a:pt x="604" y="326"/>
                    <a:pt x="604" y="326"/>
                  </a:cubicBezTo>
                  <a:cubicBezTo>
                    <a:pt x="604" y="326"/>
                    <a:pt x="604" y="325"/>
                    <a:pt x="604" y="324"/>
                  </a:cubicBezTo>
                  <a:lnTo>
                    <a:pt x="588" y="323"/>
                  </a:lnTo>
                  <a:close/>
                  <a:moveTo>
                    <a:pt x="588" y="323"/>
                  </a:moveTo>
                  <a:cubicBezTo>
                    <a:pt x="588" y="323"/>
                    <a:pt x="588" y="323"/>
                    <a:pt x="588" y="323"/>
                  </a:cubicBezTo>
                  <a:cubicBezTo>
                    <a:pt x="604" y="324"/>
                    <a:pt x="604" y="324"/>
                    <a:pt x="604" y="324"/>
                  </a:cubicBezTo>
                  <a:cubicBezTo>
                    <a:pt x="604" y="324"/>
                    <a:pt x="604" y="324"/>
                    <a:pt x="604" y="324"/>
                  </a:cubicBezTo>
                  <a:cubicBezTo>
                    <a:pt x="588" y="323"/>
                    <a:pt x="588" y="323"/>
                    <a:pt x="588" y="3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sp>
          <p:nvSpPr>
            <p:cNvPr id="28" name="Freeform 25"/>
            <p:cNvSpPr>
              <a:spLocks noEditPoints="1"/>
            </p:cNvSpPr>
            <p:nvPr/>
          </p:nvSpPr>
          <p:spPr bwMode="auto">
            <a:xfrm>
              <a:off x="4810126" y="2135188"/>
              <a:ext cx="2571750" cy="2593975"/>
            </a:xfrm>
            <a:custGeom>
              <a:avLst/>
              <a:gdLst>
                <a:gd name="T0" fmla="*/ 143 w 805"/>
                <a:gd name="T1" fmla="*/ 143 h 804"/>
                <a:gd name="T2" fmla="*/ 662 w 805"/>
                <a:gd name="T3" fmla="*/ 661 h 804"/>
                <a:gd name="T4" fmla="*/ 397 w 805"/>
                <a:gd name="T5" fmla="*/ 46 h 804"/>
                <a:gd name="T6" fmla="*/ 405 w 805"/>
                <a:gd name="T7" fmla="*/ 43 h 804"/>
                <a:gd name="T8" fmla="*/ 408 w 805"/>
                <a:gd name="T9" fmla="*/ 52 h 804"/>
                <a:gd name="T10" fmla="*/ 400 w 805"/>
                <a:gd name="T11" fmla="*/ 54 h 804"/>
                <a:gd name="T12" fmla="*/ 397 w 805"/>
                <a:gd name="T13" fmla="*/ 46 h 804"/>
                <a:gd name="T14" fmla="*/ 355 w 805"/>
                <a:gd name="T15" fmla="*/ 47 h 804"/>
                <a:gd name="T16" fmla="*/ 363 w 805"/>
                <a:gd name="T17" fmla="*/ 49 h 804"/>
                <a:gd name="T18" fmla="*/ 363 w 805"/>
                <a:gd name="T19" fmla="*/ 56 h 804"/>
                <a:gd name="T20" fmla="*/ 356 w 805"/>
                <a:gd name="T21" fmla="*/ 58 h 804"/>
                <a:gd name="T22" fmla="*/ 352 w 805"/>
                <a:gd name="T23" fmla="*/ 50 h 804"/>
                <a:gd name="T24" fmla="*/ 310 w 805"/>
                <a:gd name="T25" fmla="*/ 56 h 804"/>
                <a:gd name="T26" fmla="*/ 319 w 805"/>
                <a:gd name="T27" fmla="*/ 57 h 804"/>
                <a:gd name="T28" fmla="*/ 320 w 805"/>
                <a:gd name="T29" fmla="*/ 64 h 804"/>
                <a:gd name="T30" fmla="*/ 313 w 805"/>
                <a:gd name="T31" fmla="*/ 67 h 804"/>
                <a:gd name="T32" fmla="*/ 308 w 805"/>
                <a:gd name="T33" fmla="*/ 60 h 804"/>
                <a:gd name="T34" fmla="*/ 271 w 805"/>
                <a:gd name="T35" fmla="*/ 69 h 804"/>
                <a:gd name="T36" fmla="*/ 277 w 805"/>
                <a:gd name="T37" fmla="*/ 75 h 804"/>
                <a:gd name="T38" fmla="*/ 270 w 805"/>
                <a:gd name="T39" fmla="*/ 81 h 804"/>
                <a:gd name="T40" fmla="*/ 265 w 805"/>
                <a:gd name="T41" fmla="*/ 74 h 804"/>
                <a:gd name="T42" fmla="*/ 224 w 805"/>
                <a:gd name="T43" fmla="*/ 91 h 804"/>
                <a:gd name="T44" fmla="*/ 233 w 805"/>
                <a:gd name="T45" fmla="*/ 89 h 804"/>
                <a:gd name="T46" fmla="*/ 235 w 805"/>
                <a:gd name="T47" fmla="*/ 98 h 804"/>
                <a:gd name="T48" fmla="*/ 226 w 805"/>
                <a:gd name="T49" fmla="*/ 99 h 804"/>
                <a:gd name="T50" fmla="*/ 224 w 805"/>
                <a:gd name="T51" fmla="*/ 91 h 804"/>
                <a:gd name="T52" fmla="*/ 48 w 805"/>
                <a:gd name="T53" fmla="*/ 393 h 804"/>
                <a:gd name="T54" fmla="*/ 156 w 805"/>
                <a:gd name="T55" fmla="*/ 142 h 804"/>
                <a:gd name="T56" fmla="*/ 161 w 805"/>
                <a:gd name="T57" fmla="*/ 148 h 804"/>
                <a:gd name="T58" fmla="*/ 48 w 805"/>
                <a:gd name="T59" fmla="*/ 393 h 804"/>
                <a:gd name="T60" fmla="*/ 642 w 805"/>
                <a:gd name="T61" fmla="*/ 641 h 804"/>
                <a:gd name="T62" fmla="*/ 545 w 805"/>
                <a:gd name="T63" fmla="*/ 726 h 804"/>
                <a:gd name="T64" fmla="*/ 503 w 805"/>
                <a:gd name="T65" fmla="*/ 725 h 804"/>
                <a:gd name="T66" fmla="*/ 112 w 805"/>
                <a:gd name="T67" fmla="*/ 574 h 804"/>
                <a:gd name="T68" fmla="*/ 52 w 805"/>
                <a:gd name="T69" fmla="*/ 451 h 804"/>
                <a:gd name="T70" fmla="*/ 164 w 805"/>
                <a:gd name="T71" fmla="*/ 163 h 804"/>
                <a:gd name="T72" fmla="*/ 425 w 805"/>
                <a:gd name="T73" fmla="*/ 49 h 804"/>
                <a:gd name="T74" fmla="*/ 574 w 805"/>
                <a:gd name="T75" fmla="*/ 110 h 804"/>
                <a:gd name="T76" fmla="*/ 673 w 805"/>
                <a:gd name="T77" fmla="*/ 199 h 804"/>
                <a:gd name="T78" fmla="*/ 721 w 805"/>
                <a:gd name="T79" fmla="*/ 556 h 8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05" h="804">
                  <a:moveTo>
                    <a:pt x="662" y="143"/>
                  </a:moveTo>
                  <a:cubicBezTo>
                    <a:pt x="519" y="0"/>
                    <a:pt x="287" y="0"/>
                    <a:pt x="143" y="143"/>
                  </a:cubicBezTo>
                  <a:cubicBezTo>
                    <a:pt x="0" y="286"/>
                    <a:pt x="0" y="518"/>
                    <a:pt x="143" y="661"/>
                  </a:cubicBezTo>
                  <a:cubicBezTo>
                    <a:pt x="287" y="804"/>
                    <a:pt x="519" y="804"/>
                    <a:pt x="662" y="661"/>
                  </a:cubicBezTo>
                  <a:cubicBezTo>
                    <a:pt x="805" y="518"/>
                    <a:pt x="805" y="286"/>
                    <a:pt x="662" y="143"/>
                  </a:cubicBezTo>
                  <a:close/>
                  <a:moveTo>
                    <a:pt x="397" y="46"/>
                  </a:moveTo>
                  <a:cubicBezTo>
                    <a:pt x="397" y="45"/>
                    <a:pt x="398" y="43"/>
                    <a:pt x="400" y="43"/>
                  </a:cubicBezTo>
                  <a:cubicBezTo>
                    <a:pt x="405" y="43"/>
                    <a:pt x="405" y="43"/>
                    <a:pt x="405" y="43"/>
                  </a:cubicBezTo>
                  <a:cubicBezTo>
                    <a:pt x="407" y="43"/>
                    <a:pt x="408" y="45"/>
                    <a:pt x="408" y="46"/>
                  </a:cubicBezTo>
                  <a:cubicBezTo>
                    <a:pt x="408" y="52"/>
                    <a:pt x="408" y="52"/>
                    <a:pt x="408" y="52"/>
                  </a:cubicBezTo>
                  <a:cubicBezTo>
                    <a:pt x="408" y="53"/>
                    <a:pt x="407" y="54"/>
                    <a:pt x="405" y="54"/>
                  </a:cubicBezTo>
                  <a:cubicBezTo>
                    <a:pt x="400" y="54"/>
                    <a:pt x="400" y="54"/>
                    <a:pt x="400" y="54"/>
                  </a:cubicBezTo>
                  <a:cubicBezTo>
                    <a:pt x="398" y="54"/>
                    <a:pt x="397" y="53"/>
                    <a:pt x="397" y="52"/>
                  </a:cubicBezTo>
                  <a:lnTo>
                    <a:pt x="397" y="46"/>
                  </a:lnTo>
                  <a:close/>
                  <a:moveTo>
                    <a:pt x="352" y="50"/>
                  </a:moveTo>
                  <a:cubicBezTo>
                    <a:pt x="352" y="49"/>
                    <a:pt x="353" y="47"/>
                    <a:pt x="355" y="47"/>
                  </a:cubicBezTo>
                  <a:cubicBezTo>
                    <a:pt x="360" y="46"/>
                    <a:pt x="360" y="46"/>
                    <a:pt x="360" y="46"/>
                  </a:cubicBezTo>
                  <a:cubicBezTo>
                    <a:pt x="362" y="46"/>
                    <a:pt x="363" y="47"/>
                    <a:pt x="363" y="49"/>
                  </a:cubicBezTo>
                  <a:cubicBezTo>
                    <a:pt x="364" y="54"/>
                    <a:pt x="364" y="54"/>
                    <a:pt x="364" y="54"/>
                  </a:cubicBezTo>
                  <a:cubicBezTo>
                    <a:pt x="364" y="55"/>
                    <a:pt x="364" y="56"/>
                    <a:pt x="363" y="56"/>
                  </a:cubicBezTo>
                  <a:cubicBezTo>
                    <a:pt x="363" y="57"/>
                    <a:pt x="362" y="57"/>
                    <a:pt x="361" y="57"/>
                  </a:cubicBezTo>
                  <a:cubicBezTo>
                    <a:pt x="356" y="58"/>
                    <a:pt x="356" y="58"/>
                    <a:pt x="356" y="58"/>
                  </a:cubicBezTo>
                  <a:cubicBezTo>
                    <a:pt x="354" y="58"/>
                    <a:pt x="353" y="57"/>
                    <a:pt x="353" y="56"/>
                  </a:cubicBezTo>
                  <a:lnTo>
                    <a:pt x="352" y="50"/>
                  </a:lnTo>
                  <a:close/>
                  <a:moveTo>
                    <a:pt x="308" y="60"/>
                  </a:moveTo>
                  <a:cubicBezTo>
                    <a:pt x="308" y="58"/>
                    <a:pt x="309" y="57"/>
                    <a:pt x="310" y="56"/>
                  </a:cubicBezTo>
                  <a:cubicBezTo>
                    <a:pt x="315" y="55"/>
                    <a:pt x="315" y="55"/>
                    <a:pt x="315" y="55"/>
                  </a:cubicBezTo>
                  <a:cubicBezTo>
                    <a:pt x="317" y="55"/>
                    <a:pt x="318" y="55"/>
                    <a:pt x="319" y="57"/>
                  </a:cubicBezTo>
                  <a:cubicBezTo>
                    <a:pt x="320" y="62"/>
                    <a:pt x="320" y="62"/>
                    <a:pt x="320" y="62"/>
                  </a:cubicBezTo>
                  <a:cubicBezTo>
                    <a:pt x="320" y="63"/>
                    <a:pt x="320" y="64"/>
                    <a:pt x="320" y="64"/>
                  </a:cubicBezTo>
                  <a:cubicBezTo>
                    <a:pt x="319" y="65"/>
                    <a:pt x="319" y="65"/>
                    <a:pt x="318" y="66"/>
                  </a:cubicBezTo>
                  <a:cubicBezTo>
                    <a:pt x="313" y="67"/>
                    <a:pt x="313" y="67"/>
                    <a:pt x="313" y="67"/>
                  </a:cubicBezTo>
                  <a:cubicBezTo>
                    <a:pt x="311" y="67"/>
                    <a:pt x="310" y="66"/>
                    <a:pt x="309" y="65"/>
                  </a:cubicBezTo>
                  <a:lnTo>
                    <a:pt x="308" y="60"/>
                  </a:lnTo>
                  <a:close/>
                  <a:moveTo>
                    <a:pt x="266" y="71"/>
                  </a:moveTo>
                  <a:cubicBezTo>
                    <a:pt x="271" y="69"/>
                    <a:pt x="271" y="69"/>
                    <a:pt x="271" y="69"/>
                  </a:cubicBezTo>
                  <a:cubicBezTo>
                    <a:pt x="273" y="68"/>
                    <a:pt x="274" y="69"/>
                    <a:pt x="275" y="70"/>
                  </a:cubicBezTo>
                  <a:cubicBezTo>
                    <a:pt x="277" y="75"/>
                    <a:pt x="277" y="75"/>
                    <a:pt x="277" y="75"/>
                  </a:cubicBezTo>
                  <a:cubicBezTo>
                    <a:pt x="278" y="77"/>
                    <a:pt x="277" y="78"/>
                    <a:pt x="276" y="79"/>
                  </a:cubicBezTo>
                  <a:cubicBezTo>
                    <a:pt x="270" y="81"/>
                    <a:pt x="270" y="81"/>
                    <a:pt x="270" y="81"/>
                  </a:cubicBezTo>
                  <a:cubicBezTo>
                    <a:pt x="269" y="82"/>
                    <a:pt x="267" y="81"/>
                    <a:pt x="267" y="79"/>
                  </a:cubicBezTo>
                  <a:cubicBezTo>
                    <a:pt x="265" y="74"/>
                    <a:pt x="265" y="74"/>
                    <a:pt x="265" y="74"/>
                  </a:cubicBezTo>
                  <a:cubicBezTo>
                    <a:pt x="264" y="73"/>
                    <a:pt x="265" y="71"/>
                    <a:pt x="266" y="71"/>
                  </a:cubicBezTo>
                  <a:close/>
                  <a:moveTo>
                    <a:pt x="224" y="91"/>
                  </a:moveTo>
                  <a:cubicBezTo>
                    <a:pt x="229" y="88"/>
                    <a:pt x="229" y="88"/>
                    <a:pt x="229" y="88"/>
                  </a:cubicBezTo>
                  <a:cubicBezTo>
                    <a:pt x="231" y="87"/>
                    <a:pt x="232" y="88"/>
                    <a:pt x="233" y="89"/>
                  </a:cubicBezTo>
                  <a:cubicBezTo>
                    <a:pt x="236" y="94"/>
                    <a:pt x="236" y="94"/>
                    <a:pt x="236" y="94"/>
                  </a:cubicBezTo>
                  <a:cubicBezTo>
                    <a:pt x="236" y="95"/>
                    <a:pt x="236" y="97"/>
                    <a:pt x="235" y="98"/>
                  </a:cubicBezTo>
                  <a:cubicBezTo>
                    <a:pt x="230" y="100"/>
                    <a:pt x="230" y="100"/>
                    <a:pt x="230" y="100"/>
                  </a:cubicBezTo>
                  <a:cubicBezTo>
                    <a:pt x="228" y="101"/>
                    <a:pt x="227" y="101"/>
                    <a:pt x="226" y="99"/>
                  </a:cubicBezTo>
                  <a:cubicBezTo>
                    <a:pt x="223" y="95"/>
                    <a:pt x="223" y="95"/>
                    <a:pt x="223" y="95"/>
                  </a:cubicBezTo>
                  <a:cubicBezTo>
                    <a:pt x="223" y="93"/>
                    <a:pt x="223" y="92"/>
                    <a:pt x="224" y="91"/>
                  </a:cubicBezTo>
                  <a:close/>
                  <a:moveTo>
                    <a:pt x="48" y="393"/>
                  </a:moveTo>
                  <a:cubicBezTo>
                    <a:pt x="48" y="393"/>
                    <a:pt x="48" y="393"/>
                    <a:pt x="48" y="393"/>
                  </a:cubicBezTo>
                  <a:cubicBezTo>
                    <a:pt x="46" y="393"/>
                    <a:pt x="44" y="391"/>
                    <a:pt x="44" y="389"/>
                  </a:cubicBezTo>
                  <a:cubicBezTo>
                    <a:pt x="48" y="294"/>
                    <a:pt x="87" y="207"/>
                    <a:pt x="156" y="142"/>
                  </a:cubicBezTo>
                  <a:cubicBezTo>
                    <a:pt x="157" y="140"/>
                    <a:pt x="160" y="140"/>
                    <a:pt x="161" y="142"/>
                  </a:cubicBezTo>
                  <a:cubicBezTo>
                    <a:pt x="163" y="144"/>
                    <a:pt x="163" y="146"/>
                    <a:pt x="161" y="148"/>
                  </a:cubicBezTo>
                  <a:cubicBezTo>
                    <a:pt x="94" y="211"/>
                    <a:pt x="56" y="297"/>
                    <a:pt x="52" y="389"/>
                  </a:cubicBezTo>
                  <a:cubicBezTo>
                    <a:pt x="52" y="391"/>
                    <a:pt x="51" y="393"/>
                    <a:pt x="48" y="393"/>
                  </a:cubicBezTo>
                  <a:close/>
                  <a:moveTo>
                    <a:pt x="707" y="549"/>
                  </a:moveTo>
                  <a:cubicBezTo>
                    <a:pt x="691" y="582"/>
                    <a:pt x="669" y="613"/>
                    <a:pt x="642" y="641"/>
                  </a:cubicBezTo>
                  <a:cubicBezTo>
                    <a:pt x="611" y="672"/>
                    <a:pt x="576" y="695"/>
                    <a:pt x="538" y="711"/>
                  </a:cubicBezTo>
                  <a:cubicBezTo>
                    <a:pt x="545" y="726"/>
                    <a:pt x="545" y="726"/>
                    <a:pt x="545" y="726"/>
                  </a:cubicBezTo>
                  <a:cubicBezTo>
                    <a:pt x="532" y="731"/>
                    <a:pt x="520" y="736"/>
                    <a:pt x="507" y="740"/>
                  </a:cubicBezTo>
                  <a:cubicBezTo>
                    <a:pt x="503" y="725"/>
                    <a:pt x="503" y="725"/>
                    <a:pt x="503" y="725"/>
                  </a:cubicBezTo>
                  <a:cubicBezTo>
                    <a:pt x="387" y="761"/>
                    <a:pt x="255" y="733"/>
                    <a:pt x="164" y="641"/>
                  </a:cubicBezTo>
                  <a:cubicBezTo>
                    <a:pt x="143" y="620"/>
                    <a:pt x="126" y="598"/>
                    <a:pt x="112" y="574"/>
                  </a:cubicBezTo>
                  <a:cubicBezTo>
                    <a:pt x="98" y="582"/>
                    <a:pt x="98" y="582"/>
                    <a:pt x="98" y="582"/>
                  </a:cubicBezTo>
                  <a:cubicBezTo>
                    <a:pt x="74" y="541"/>
                    <a:pt x="59" y="496"/>
                    <a:pt x="52" y="451"/>
                  </a:cubicBezTo>
                  <a:cubicBezTo>
                    <a:pt x="68" y="449"/>
                    <a:pt x="68" y="449"/>
                    <a:pt x="68" y="449"/>
                  </a:cubicBezTo>
                  <a:cubicBezTo>
                    <a:pt x="54" y="347"/>
                    <a:pt x="86" y="241"/>
                    <a:pt x="164" y="163"/>
                  </a:cubicBezTo>
                  <a:cubicBezTo>
                    <a:pt x="235" y="91"/>
                    <a:pt x="330" y="59"/>
                    <a:pt x="424" y="65"/>
                  </a:cubicBezTo>
                  <a:cubicBezTo>
                    <a:pt x="425" y="49"/>
                    <a:pt x="425" y="49"/>
                    <a:pt x="425" y="49"/>
                  </a:cubicBezTo>
                  <a:cubicBezTo>
                    <a:pt x="479" y="52"/>
                    <a:pt x="533" y="68"/>
                    <a:pt x="581" y="97"/>
                  </a:cubicBezTo>
                  <a:cubicBezTo>
                    <a:pt x="574" y="110"/>
                    <a:pt x="574" y="110"/>
                    <a:pt x="574" y="110"/>
                  </a:cubicBezTo>
                  <a:cubicBezTo>
                    <a:pt x="598" y="124"/>
                    <a:pt x="621" y="142"/>
                    <a:pt x="642" y="163"/>
                  </a:cubicBezTo>
                  <a:cubicBezTo>
                    <a:pt x="653" y="174"/>
                    <a:pt x="664" y="187"/>
                    <a:pt x="673" y="199"/>
                  </a:cubicBezTo>
                  <a:cubicBezTo>
                    <a:pt x="686" y="190"/>
                    <a:pt x="686" y="190"/>
                    <a:pt x="686" y="190"/>
                  </a:cubicBezTo>
                  <a:cubicBezTo>
                    <a:pt x="766" y="297"/>
                    <a:pt x="778" y="439"/>
                    <a:pt x="721" y="556"/>
                  </a:cubicBezTo>
                  <a:lnTo>
                    <a:pt x="707" y="54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sp>
          <p:nvSpPr>
            <p:cNvPr id="29" name="Freeform 26"/>
            <p:cNvSpPr/>
            <p:nvPr/>
          </p:nvSpPr>
          <p:spPr bwMode="auto">
            <a:xfrm>
              <a:off x="6780213" y="2441575"/>
              <a:ext cx="539750" cy="996950"/>
            </a:xfrm>
            <a:custGeom>
              <a:avLst/>
              <a:gdLst>
                <a:gd name="T0" fmla="*/ 16 w 169"/>
                <a:gd name="T1" fmla="*/ 2 h 309"/>
                <a:gd name="T2" fmla="*/ 15 w 169"/>
                <a:gd name="T3" fmla="*/ 4 h 309"/>
                <a:gd name="T4" fmla="*/ 165 w 169"/>
                <a:gd name="T5" fmla="*/ 307 h 309"/>
                <a:gd name="T6" fmla="*/ 167 w 169"/>
                <a:gd name="T7" fmla="*/ 307 h 309"/>
                <a:gd name="T8" fmla="*/ 167 w 169"/>
                <a:gd name="T9" fmla="*/ 305 h 309"/>
                <a:gd name="T10" fmla="*/ 146 w 169"/>
                <a:gd name="T11" fmla="*/ 305 h 309"/>
                <a:gd name="T12" fmla="*/ 146 w 169"/>
                <a:gd name="T13" fmla="*/ 307 h 309"/>
                <a:gd name="T14" fmla="*/ 148 w 169"/>
                <a:gd name="T15" fmla="*/ 307 h 309"/>
                <a:gd name="T16" fmla="*/ 4 w 169"/>
                <a:gd name="T17" fmla="*/ 18 h 309"/>
                <a:gd name="T18" fmla="*/ 3 w 169"/>
                <a:gd name="T19" fmla="*/ 19 h 309"/>
                <a:gd name="T20" fmla="*/ 5 w 169"/>
                <a:gd name="T21" fmla="*/ 20 h 309"/>
                <a:gd name="T22" fmla="*/ 18 w 169"/>
                <a:gd name="T23" fmla="*/ 4 h 309"/>
                <a:gd name="T24" fmla="*/ 16 w 169"/>
                <a:gd name="T25" fmla="*/ 2 h 309"/>
                <a:gd name="T26" fmla="*/ 15 w 169"/>
                <a:gd name="T27" fmla="*/ 4 h 309"/>
                <a:gd name="T28" fmla="*/ 16 w 169"/>
                <a:gd name="T29" fmla="*/ 2 h 309"/>
                <a:gd name="T30" fmla="*/ 14 w 169"/>
                <a:gd name="T31" fmla="*/ 1 h 309"/>
                <a:gd name="T32" fmla="*/ 0 w 169"/>
                <a:gd name="T33" fmla="*/ 20 h 309"/>
                <a:gd name="T34" fmla="*/ 2 w 169"/>
                <a:gd name="T35" fmla="*/ 21 h 309"/>
                <a:gd name="T36" fmla="*/ 144 w 169"/>
                <a:gd name="T37" fmla="*/ 307 h 309"/>
                <a:gd name="T38" fmla="*/ 144 w 169"/>
                <a:gd name="T39" fmla="*/ 309 h 309"/>
                <a:gd name="T40" fmla="*/ 169 w 169"/>
                <a:gd name="T41" fmla="*/ 309 h 309"/>
                <a:gd name="T42" fmla="*/ 169 w 169"/>
                <a:gd name="T43" fmla="*/ 307 h 309"/>
                <a:gd name="T44" fmla="*/ 17 w 169"/>
                <a:gd name="T45" fmla="*/ 1 h 309"/>
                <a:gd name="T46" fmla="*/ 16 w 169"/>
                <a:gd name="T47" fmla="*/ 0 h 309"/>
                <a:gd name="T48" fmla="*/ 14 w 169"/>
                <a:gd name="T49" fmla="*/ 1 h 309"/>
                <a:gd name="T50" fmla="*/ 16 w 169"/>
                <a:gd name="T51" fmla="*/ 2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9" h="309">
                  <a:moveTo>
                    <a:pt x="16" y="2"/>
                  </a:moveTo>
                  <a:cubicBezTo>
                    <a:pt x="15" y="4"/>
                    <a:pt x="15" y="4"/>
                    <a:pt x="15" y="4"/>
                  </a:cubicBezTo>
                  <a:cubicBezTo>
                    <a:pt x="106" y="73"/>
                    <a:pt x="165" y="183"/>
                    <a:pt x="165" y="307"/>
                  </a:cubicBezTo>
                  <a:cubicBezTo>
                    <a:pt x="167" y="307"/>
                    <a:pt x="167" y="307"/>
                    <a:pt x="167" y="307"/>
                  </a:cubicBezTo>
                  <a:cubicBezTo>
                    <a:pt x="167" y="305"/>
                    <a:pt x="167" y="305"/>
                    <a:pt x="167" y="305"/>
                  </a:cubicBezTo>
                  <a:cubicBezTo>
                    <a:pt x="146" y="305"/>
                    <a:pt x="146" y="305"/>
                    <a:pt x="146" y="305"/>
                  </a:cubicBezTo>
                  <a:cubicBezTo>
                    <a:pt x="146" y="307"/>
                    <a:pt x="146" y="307"/>
                    <a:pt x="146" y="307"/>
                  </a:cubicBezTo>
                  <a:cubicBezTo>
                    <a:pt x="148" y="307"/>
                    <a:pt x="148" y="307"/>
                    <a:pt x="148" y="307"/>
                  </a:cubicBezTo>
                  <a:cubicBezTo>
                    <a:pt x="148" y="189"/>
                    <a:pt x="92" y="84"/>
                    <a:pt x="4" y="18"/>
                  </a:cubicBezTo>
                  <a:cubicBezTo>
                    <a:pt x="3" y="19"/>
                    <a:pt x="3" y="19"/>
                    <a:pt x="3" y="19"/>
                  </a:cubicBezTo>
                  <a:cubicBezTo>
                    <a:pt x="5" y="20"/>
                    <a:pt x="5" y="20"/>
                    <a:pt x="5" y="20"/>
                  </a:cubicBezTo>
                  <a:cubicBezTo>
                    <a:pt x="18" y="4"/>
                    <a:pt x="18" y="4"/>
                    <a:pt x="18" y="4"/>
                  </a:cubicBezTo>
                  <a:cubicBezTo>
                    <a:pt x="16" y="2"/>
                    <a:pt x="16" y="2"/>
                    <a:pt x="16" y="2"/>
                  </a:cubicBezTo>
                  <a:cubicBezTo>
                    <a:pt x="15" y="4"/>
                    <a:pt x="15" y="4"/>
                    <a:pt x="15" y="4"/>
                  </a:cubicBezTo>
                  <a:cubicBezTo>
                    <a:pt x="16" y="2"/>
                    <a:pt x="16" y="2"/>
                    <a:pt x="16" y="2"/>
                  </a:cubicBezTo>
                  <a:cubicBezTo>
                    <a:pt x="14" y="1"/>
                    <a:pt x="14" y="1"/>
                    <a:pt x="14" y="1"/>
                  </a:cubicBezTo>
                  <a:cubicBezTo>
                    <a:pt x="0" y="20"/>
                    <a:pt x="0" y="20"/>
                    <a:pt x="0" y="20"/>
                  </a:cubicBezTo>
                  <a:cubicBezTo>
                    <a:pt x="2" y="21"/>
                    <a:pt x="2" y="21"/>
                    <a:pt x="2" y="21"/>
                  </a:cubicBezTo>
                  <a:cubicBezTo>
                    <a:pt x="88" y="86"/>
                    <a:pt x="144" y="190"/>
                    <a:pt x="144" y="307"/>
                  </a:cubicBezTo>
                  <a:cubicBezTo>
                    <a:pt x="144" y="309"/>
                    <a:pt x="144" y="309"/>
                    <a:pt x="144" y="309"/>
                  </a:cubicBezTo>
                  <a:cubicBezTo>
                    <a:pt x="169" y="309"/>
                    <a:pt x="169" y="309"/>
                    <a:pt x="169" y="309"/>
                  </a:cubicBezTo>
                  <a:cubicBezTo>
                    <a:pt x="169" y="307"/>
                    <a:pt x="169" y="307"/>
                    <a:pt x="169" y="307"/>
                  </a:cubicBezTo>
                  <a:cubicBezTo>
                    <a:pt x="169" y="182"/>
                    <a:pt x="110" y="71"/>
                    <a:pt x="17" y="1"/>
                  </a:cubicBezTo>
                  <a:cubicBezTo>
                    <a:pt x="16" y="0"/>
                    <a:pt x="16" y="0"/>
                    <a:pt x="16" y="0"/>
                  </a:cubicBezTo>
                  <a:cubicBezTo>
                    <a:pt x="14" y="1"/>
                    <a:pt x="14" y="1"/>
                    <a:pt x="14" y="1"/>
                  </a:cubicBezTo>
                  <a:lnTo>
                    <a:pt x="16"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sp>
          <p:nvSpPr>
            <p:cNvPr id="30" name="Freeform 27"/>
            <p:cNvSpPr/>
            <p:nvPr/>
          </p:nvSpPr>
          <p:spPr bwMode="auto">
            <a:xfrm>
              <a:off x="6208713" y="4325938"/>
              <a:ext cx="665163" cy="330200"/>
            </a:xfrm>
            <a:custGeom>
              <a:avLst/>
              <a:gdLst>
                <a:gd name="T0" fmla="*/ 208 w 208"/>
                <a:gd name="T1" fmla="*/ 15 h 102"/>
                <a:gd name="T2" fmla="*/ 2 w 208"/>
                <a:gd name="T3" fmla="*/ 102 h 102"/>
                <a:gd name="T4" fmla="*/ 0 w 208"/>
                <a:gd name="T5" fmla="*/ 82 h 102"/>
                <a:gd name="T6" fmla="*/ 196 w 208"/>
                <a:gd name="T7" fmla="*/ 0 h 102"/>
                <a:gd name="T8" fmla="*/ 208 w 208"/>
                <a:gd name="T9" fmla="*/ 15 h 102"/>
              </a:gdLst>
              <a:ahLst/>
              <a:cxnLst>
                <a:cxn ang="0">
                  <a:pos x="T0" y="T1"/>
                </a:cxn>
                <a:cxn ang="0">
                  <a:pos x="T2" y="T3"/>
                </a:cxn>
                <a:cxn ang="0">
                  <a:pos x="T4" y="T5"/>
                </a:cxn>
                <a:cxn ang="0">
                  <a:pos x="T6" y="T7"/>
                </a:cxn>
                <a:cxn ang="0">
                  <a:pos x="T8" y="T9"/>
                </a:cxn>
              </a:cxnLst>
              <a:rect l="0" t="0" r="r" b="b"/>
              <a:pathLst>
                <a:path w="208" h="102">
                  <a:moveTo>
                    <a:pt x="208" y="15"/>
                  </a:moveTo>
                  <a:cubicBezTo>
                    <a:pt x="151" y="63"/>
                    <a:pt x="80" y="94"/>
                    <a:pt x="2" y="102"/>
                  </a:cubicBezTo>
                  <a:cubicBezTo>
                    <a:pt x="0" y="82"/>
                    <a:pt x="0" y="82"/>
                    <a:pt x="0" y="82"/>
                  </a:cubicBezTo>
                  <a:cubicBezTo>
                    <a:pt x="74" y="75"/>
                    <a:pt x="141" y="45"/>
                    <a:pt x="196" y="0"/>
                  </a:cubicBezTo>
                  <a:lnTo>
                    <a:pt x="208" y="1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sp>
          <p:nvSpPr>
            <p:cNvPr id="31" name="Freeform 28"/>
            <p:cNvSpPr>
              <a:spLocks noEditPoints="1"/>
            </p:cNvSpPr>
            <p:nvPr/>
          </p:nvSpPr>
          <p:spPr bwMode="auto">
            <a:xfrm>
              <a:off x="6243638" y="4354513"/>
              <a:ext cx="582613" cy="261938"/>
            </a:xfrm>
            <a:custGeom>
              <a:avLst/>
              <a:gdLst>
                <a:gd name="T0" fmla="*/ 4 w 182"/>
                <a:gd name="T1" fmla="*/ 73 h 81"/>
                <a:gd name="T2" fmla="*/ 0 w 182"/>
                <a:gd name="T3" fmla="*/ 73 h 81"/>
                <a:gd name="T4" fmla="*/ 1 w 182"/>
                <a:gd name="T5" fmla="*/ 81 h 81"/>
                <a:gd name="T6" fmla="*/ 5 w 182"/>
                <a:gd name="T7" fmla="*/ 81 h 81"/>
                <a:gd name="T8" fmla="*/ 4 w 182"/>
                <a:gd name="T9" fmla="*/ 73 h 81"/>
                <a:gd name="T10" fmla="*/ 27 w 182"/>
                <a:gd name="T11" fmla="*/ 69 h 81"/>
                <a:gd name="T12" fmla="*/ 24 w 182"/>
                <a:gd name="T13" fmla="*/ 70 h 81"/>
                <a:gd name="T14" fmla="*/ 25 w 182"/>
                <a:gd name="T15" fmla="*/ 77 h 81"/>
                <a:gd name="T16" fmla="*/ 29 w 182"/>
                <a:gd name="T17" fmla="*/ 77 h 81"/>
                <a:gd name="T18" fmla="*/ 27 w 182"/>
                <a:gd name="T19" fmla="*/ 69 h 81"/>
                <a:gd name="T20" fmla="*/ 51 w 182"/>
                <a:gd name="T21" fmla="*/ 63 h 81"/>
                <a:gd name="T22" fmla="*/ 47 w 182"/>
                <a:gd name="T23" fmla="*/ 64 h 81"/>
                <a:gd name="T24" fmla="*/ 49 w 182"/>
                <a:gd name="T25" fmla="*/ 72 h 81"/>
                <a:gd name="T26" fmla="*/ 53 w 182"/>
                <a:gd name="T27" fmla="*/ 71 h 81"/>
                <a:gd name="T28" fmla="*/ 51 w 182"/>
                <a:gd name="T29" fmla="*/ 63 h 81"/>
                <a:gd name="T30" fmla="*/ 73 w 182"/>
                <a:gd name="T31" fmla="*/ 56 h 81"/>
                <a:gd name="T32" fmla="*/ 69 w 182"/>
                <a:gd name="T33" fmla="*/ 57 h 81"/>
                <a:gd name="T34" fmla="*/ 72 w 182"/>
                <a:gd name="T35" fmla="*/ 65 h 81"/>
                <a:gd name="T36" fmla="*/ 76 w 182"/>
                <a:gd name="T37" fmla="*/ 64 h 81"/>
                <a:gd name="T38" fmla="*/ 73 w 182"/>
                <a:gd name="T39" fmla="*/ 56 h 81"/>
                <a:gd name="T40" fmla="*/ 95 w 182"/>
                <a:gd name="T41" fmla="*/ 48 h 81"/>
                <a:gd name="T42" fmla="*/ 92 w 182"/>
                <a:gd name="T43" fmla="*/ 49 h 81"/>
                <a:gd name="T44" fmla="*/ 95 w 182"/>
                <a:gd name="T45" fmla="*/ 57 h 81"/>
                <a:gd name="T46" fmla="*/ 98 w 182"/>
                <a:gd name="T47" fmla="*/ 55 h 81"/>
                <a:gd name="T48" fmla="*/ 95 w 182"/>
                <a:gd name="T49" fmla="*/ 48 h 81"/>
                <a:gd name="T50" fmla="*/ 117 w 182"/>
                <a:gd name="T51" fmla="*/ 38 h 81"/>
                <a:gd name="T52" fmla="*/ 113 w 182"/>
                <a:gd name="T53" fmla="*/ 39 h 81"/>
                <a:gd name="T54" fmla="*/ 117 w 182"/>
                <a:gd name="T55" fmla="*/ 47 h 81"/>
                <a:gd name="T56" fmla="*/ 120 w 182"/>
                <a:gd name="T57" fmla="*/ 45 h 81"/>
                <a:gd name="T58" fmla="*/ 117 w 182"/>
                <a:gd name="T59" fmla="*/ 38 h 81"/>
                <a:gd name="T60" fmla="*/ 138 w 182"/>
                <a:gd name="T61" fmla="*/ 26 h 81"/>
                <a:gd name="T62" fmla="*/ 134 w 182"/>
                <a:gd name="T63" fmla="*/ 28 h 81"/>
                <a:gd name="T64" fmla="*/ 138 w 182"/>
                <a:gd name="T65" fmla="*/ 35 h 81"/>
                <a:gd name="T66" fmla="*/ 142 w 182"/>
                <a:gd name="T67" fmla="*/ 33 h 81"/>
                <a:gd name="T68" fmla="*/ 138 w 182"/>
                <a:gd name="T69" fmla="*/ 26 h 81"/>
                <a:gd name="T70" fmla="*/ 158 w 182"/>
                <a:gd name="T71" fmla="*/ 14 h 81"/>
                <a:gd name="T72" fmla="*/ 154 w 182"/>
                <a:gd name="T73" fmla="*/ 16 h 81"/>
                <a:gd name="T74" fmla="*/ 159 w 182"/>
                <a:gd name="T75" fmla="*/ 22 h 81"/>
                <a:gd name="T76" fmla="*/ 162 w 182"/>
                <a:gd name="T77" fmla="*/ 20 h 81"/>
                <a:gd name="T78" fmla="*/ 158 w 182"/>
                <a:gd name="T79" fmla="*/ 14 h 81"/>
                <a:gd name="T80" fmla="*/ 177 w 182"/>
                <a:gd name="T81" fmla="*/ 0 h 81"/>
                <a:gd name="T82" fmla="*/ 174 w 182"/>
                <a:gd name="T83" fmla="*/ 2 h 81"/>
                <a:gd name="T84" fmla="*/ 179 w 182"/>
                <a:gd name="T85" fmla="*/ 8 h 81"/>
                <a:gd name="T86" fmla="*/ 182 w 182"/>
                <a:gd name="T87" fmla="*/ 6 h 81"/>
                <a:gd name="T88" fmla="*/ 177 w 182"/>
                <a:gd name="T89" fmla="*/ 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82" h="81">
                  <a:moveTo>
                    <a:pt x="4" y="73"/>
                  </a:moveTo>
                  <a:cubicBezTo>
                    <a:pt x="3" y="73"/>
                    <a:pt x="1" y="73"/>
                    <a:pt x="0" y="73"/>
                  </a:cubicBezTo>
                  <a:cubicBezTo>
                    <a:pt x="1" y="81"/>
                    <a:pt x="1" y="81"/>
                    <a:pt x="1" y="81"/>
                  </a:cubicBezTo>
                  <a:cubicBezTo>
                    <a:pt x="3" y="81"/>
                    <a:pt x="4" y="81"/>
                    <a:pt x="5" y="81"/>
                  </a:cubicBezTo>
                  <a:cubicBezTo>
                    <a:pt x="4" y="73"/>
                    <a:pt x="4" y="73"/>
                    <a:pt x="4" y="73"/>
                  </a:cubicBezTo>
                  <a:close/>
                  <a:moveTo>
                    <a:pt x="27" y="69"/>
                  </a:moveTo>
                  <a:cubicBezTo>
                    <a:pt x="26" y="69"/>
                    <a:pt x="25" y="69"/>
                    <a:pt x="24" y="70"/>
                  </a:cubicBezTo>
                  <a:cubicBezTo>
                    <a:pt x="25" y="77"/>
                    <a:pt x="25" y="77"/>
                    <a:pt x="25" y="77"/>
                  </a:cubicBezTo>
                  <a:cubicBezTo>
                    <a:pt x="26" y="77"/>
                    <a:pt x="28" y="77"/>
                    <a:pt x="29" y="77"/>
                  </a:cubicBezTo>
                  <a:cubicBezTo>
                    <a:pt x="27" y="69"/>
                    <a:pt x="27" y="69"/>
                    <a:pt x="27" y="69"/>
                  </a:cubicBezTo>
                  <a:close/>
                  <a:moveTo>
                    <a:pt x="51" y="63"/>
                  </a:moveTo>
                  <a:cubicBezTo>
                    <a:pt x="49" y="64"/>
                    <a:pt x="48" y="64"/>
                    <a:pt x="47" y="64"/>
                  </a:cubicBezTo>
                  <a:cubicBezTo>
                    <a:pt x="49" y="72"/>
                    <a:pt x="49" y="72"/>
                    <a:pt x="49" y="72"/>
                  </a:cubicBezTo>
                  <a:cubicBezTo>
                    <a:pt x="50" y="72"/>
                    <a:pt x="51" y="71"/>
                    <a:pt x="53" y="71"/>
                  </a:cubicBezTo>
                  <a:cubicBezTo>
                    <a:pt x="51" y="63"/>
                    <a:pt x="51" y="63"/>
                    <a:pt x="51" y="63"/>
                  </a:cubicBezTo>
                  <a:close/>
                  <a:moveTo>
                    <a:pt x="73" y="56"/>
                  </a:moveTo>
                  <a:cubicBezTo>
                    <a:pt x="72" y="57"/>
                    <a:pt x="71" y="57"/>
                    <a:pt x="69" y="57"/>
                  </a:cubicBezTo>
                  <a:cubicBezTo>
                    <a:pt x="72" y="65"/>
                    <a:pt x="72" y="65"/>
                    <a:pt x="72" y="65"/>
                  </a:cubicBezTo>
                  <a:cubicBezTo>
                    <a:pt x="73" y="65"/>
                    <a:pt x="75" y="64"/>
                    <a:pt x="76" y="64"/>
                  </a:cubicBezTo>
                  <a:cubicBezTo>
                    <a:pt x="73" y="56"/>
                    <a:pt x="73" y="56"/>
                    <a:pt x="73" y="56"/>
                  </a:cubicBezTo>
                  <a:close/>
                  <a:moveTo>
                    <a:pt x="95" y="48"/>
                  </a:moveTo>
                  <a:cubicBezTo>
                    <a:pt x="94" y="48"/>
                    <a:pt x="93" y="49"/>
                    <a:pt x="92" y="49"/>
                  </a:cubicBezTo>
                  <a:cubicBezTo>
                    <a:pt x="95" y="57"/>
                    <a:pt x="95" y="57"/>
                    <a:pt x="95" y="57"/>
                  </a:cubicBezTo>
                  <a:cubicBezTo>
                    <a:pt x="96" y="56"/>
                    <a:pt x="97" y="56"/>
                    <a:pt x="98" y="55"/>
                  </a:cubicBezTo>
                  <a:cubicBezTo>
                    <a:pt x="95" y="48"/>
                    <a:pt x="95" y="48"/>
                    <a:pt x="95" y="48"/>
                  </a:cubicBezTo>
                  <a:close/>
                  <a:moveTo>
                    <a:pt x="117" y="38"/>
                  </a:moveTo>
                  <a:cubicBezTo>
                    <a:pt x="116" y="38"/>
                    <a:pt x="114" y="39"/>
                    <a:pt x="113" y="39"/>
                  </a:cubicBezTo>
                  <a:cubicBezTo>
                    <a:pt x="117" y="47"/>
                    <a:pt x="117" y="47"/>
                    <a:pt x="117" y="47"/>
                  </a:cubicBezTo>
                  <a:cubicBezTo>
                    <a:pt x="118" y="46"/>
                    <a:pt x="119" y="45"/>
                    <a:pt x="120" y="45"/>
                  </a:cubicBezTo>
                  <a:cubicBezTo>
                    <a:pt x="117" y="38"/>
                    <a:pt x="117" y="38"/>
                    <a:pt x="117" y="38"/>
                  </a:cubicBezTo>
                  <a:close/>
                  <a:moveTo>
                    <a:pt x="138" y="26"/>
                  </a:moveTo>
                  <a:cubicBezTo>
                    <a:pt x="136" y="27"/>
                    <a:pt x="135" y="28"/>
                    <a:pt x="134" y="28"/>
                  </a:cubicBezTo>
                  <a:cubicBezTo>
                    <a:pt x="138" y="35"/>
                    <a:pt x="138" y="35"/>
                    <a:pt x="138" y="35"/>
                  </a:cubicBezTo>
                  <a:cubicBezTo>
                    <a:pt x="139" y="34"/>
                    <a:pt x="141" y="34"/>
                    <a:pt x="142" y="33"/>
                  </a:cubicBezTo>
                  <a:cubicBezTo>
                    <a:pt x="138" y="26"/>
                    <a:pt x="138" y="26"/>
                    <a:pt x="138" y="26"/>
                  </a:cubicBezTo>
                  <a:close/>
                  <a:moveTo>
                    <a:pt x="158" y="14"/>
                  </a:moveTo>
                  <a:cubicBezTo>
                    <a:pt x="157" y="14"/>
                    <a:pt x="155" y="15"/>
                    <a:pt x="154" y="16"/>
                  </a:cubicBezTo>
                  <a:cubicBezTo>
                    <a:pt x="159" y="22"/>
                    <a:pt x="159" y="22"/>
                    <a:pt x="159" y="22"/>
                  </a:cubicBezTo>
                  <a:cubicBezTo>
                    <a:pt x="160" y="22"/>
                    <a:pt x="161" y="21"/>
                    <a:pt x="162" y="20"/>
                  </a:cubicBezTo>
                  <a:cubicBezTo>
                    <a:pt x="158" y="14"/>
                    <a:pt x="158" y="14"/>
                    <a:pt x="158" y="14"/>
                  </a:cubicBezTo>
                  <a:close/>
                  <a:moveTo>
                    <a:pt x="177" y="0"/>
                  </a:moveTo>
                  <a:cubicBezTo>
                    <a:pt x="176" y="0"/>
                    <a:pt x="175" y="1"/>
                    <a:pt x="174" y="2"/>
                  </a:cubicBezTo>
                  <a:cubicBezTo>
                    <a:pt x="179" y="8"/>
                    <a:pt x="179" y="8"/>
                    <a:pt x="179" y="8"/>
                  </a:cubicBezTo>
                  <a:cubicBezTo>
                    <a:pt x="180" y="7"/>
                    <a:pt x="181" y="7"/>
                    <a:pt x="182" y="6"/>
                  </a:cubicBezTo>
                  <a:cubicBezTo>
                    <a:pt x="177" y="0"/>
                    <a:pt x="177" y="0"/>
                    <a:pt x="17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sp>
          <p:nvSpPr>
            <p:cNvPr id="32" name="Freeform 29"/>
            <p:cNvSpPr/>
            <p:nvPr/>
          </p:nvSpPr>
          <p:spPr bwMode="auto">
            <a:xfrm>
              <a:off x="4897438" y="3560763"/>
              <a:ext cx="452438" cy="793750"/>
            </a:xfrm>
            <a:custGeom>
              <a:avLst/>
              <a:gdLst>
                <a:gd name="T0" fmla="*/ 130 w 142"/>
                <a:gd name="T1" fmla="*/ 244 h 246"/>
                <a:gd name="T2" fmla="*/ 131 w 142"/>
                <a:gd name="T3" fmla="*/ 242 h 246"/>
                <a:gd name="T4" fmla="*/ 5 w 142"/>
                <a:gd name="T5" fmla="*/ 3 h 246"/>
                <a:gd name="T6" fmla="*/ 3 w 142"/>
                <a:gd name="T7" fmla="*/ 4 h 246"/>
                <a:gd name="T8" fmla="*/ 3 w 142"/>
                <a:gd name="T9" fmla="*/ 6 h 246"/>
                <a:gd name="T10" fmla="*/ 17 w 142"/>
                <a:gd name="T11" fmla="*/ 4 h 246"/>
                <a:gd name="T12" fmla="*/ 17 w 142"/>
                <a:gd name="T13" fmla="*/ 2 h 246"/>
                <a:gd name="T14" fmla="*/ 15 w 142"/>
                <a:gd name="T15" fmla="*/ 2 h 246"/>
                <a:gd name="T16" fmla="*/ 138 w 142"/>
                <a:gd name="T17" fmla="*/ 234 h 246"/>
                <a:gd name="T18" fmla="*/ 139 w 142"/>
                <a:gd name="T19" fmla="*/ 232 h 246"/>
                <a:gd name="T20" fmla="*/ 138 w 142"/>
                <a:gd name="T21" fmla="*/ 231 h 246"/>
                <a:gd name="T22" fmla="*/ 128 w 142"/>
                <a:gd name="T23" fmla="*/ 242 h 246"/>
                <a:gd name="T24" fmla="*/ 130 w 142"/>
                <a:gd name="T25" fmla="*/ 244 h 246"/>
                <a:gd name="T26" fmla="*/ 131 w 142"/>
                <a:gd name="T27" fmla="*/ 242 h 246"/>
                <a:gd name="T28" fmla="*/ 130 w 142"/>
                <a:gd name="T29" fmla="*/ 244 h 246"/>
                <a:gd name="T30" fmla="*/ 131 w 142"/>
                <a:gd name="T31" fmla="*/ 245 h 246"/>
                <a:gd name="T32" fmla="*/ 142 w 142"/>
                <a:gd name="T33" fmla="*/ 232 h 246"/>
                <a:gd name="T34" fmla="*/ 141 w 142"/>
                <a:gd name="T35" fmla="*/ 231 h 246"/>
                <a:gd name="T36" fmla="*/ 19 w 142"/>
                <a:gd name="T37" fmla="*/ 2 h 246"/>
                <a:gd name="T38" fmla="*/ 19 w 142"/>
                <a:gd name="T39" fmla="*/ 0 h 246"/>
                <a:gd name="T40" fmla="*/ 0 w 142"/>
                <a:gd name="T41" fmla="*/ 2 h 246"/>
                <a:gd name="T42" fmla="*/ 1 w 142"/>
                <a:gd name="T43" fmla="*/ 4 h 246"/>
                <a:gd name="T44" fmla="*/ 128 w 142"/>
                <a:gd name="T45" fmla="*/ 245 h 246"/>
                <a:gd name="T46" fmla="*/ 130 w 142"/>
                <a:gd name="T47" fmla="*/ 246 h 246"/>
                <a:gd name="T48" fmla="*/ 131 w 142"/>
                <a:gd name="T49" fmla="*/ 245 h 246"/>
                <a:gd name="T50" fmla="*/ 130 w 142"/>
                <a:gd name="T51" fmla="*/ 244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2" h="246">
                  <a:moveTo>
                    <a:pt x="130" y="244"/>
                  </a:moveTo>
                  <a:cubicBezTo>
                    <a:pt x="131" y="242"/>
                    <a:pt x="131" y="242"/>
                    <a:pt x="131" y="242"/>
                  </a:cubicBezTo>
                  <a:cubicBezTo>
                    <a:pt x="62" y="183"/>
                    <a:pt x="16" y="98"/>
                    <a:pt x="5" y="3"/>
                  </a:cubicBezTo>
                  <a:cubicBezTo>
                    <a:pt x="3" y="4"/>
                    <a:pt x="3" y="4"/>
                    <a:pt x="3" y="4"/>
                  </a:cubicBezTo>
                  <a:cubicBezTo>
                    <a:pt x="3" y="6"/>
                    <a:pt x="3" y="6"/>
                    <a:pt x="3" y="6"/>
                  </a:cubicBezTo>
                  <a:cubicBezTo>
                    <a:pt x="17" y="4"/>
                    <a:pt x="17" y="4"/>
                    <a:pt x="17" y="4"/>
                  </a:cubicBezTo>
                  <a:cubicBezTo>
                    <a:pt x="17" y="2"/>
                    <a:pt x="17" y="2"/>
                    <a:pt x="17" y="2"/>
                  </a:cubicBezTo>
                  <a:cubicBezTo>
                    <a:pt x="15" y="2"/>
                    <a:pt x="15" y="2"/>
                    <a:pt x="15" y="2"/>
                  </a:cubicBezTo>
                  <a:cubicBezTo>
                    <a:pt x="26" y="94"/>
                    <a:pt x="71" y="176"/>
                    <a:pt x="138" y="234"/>
                  </a:cubicBezTo>
                  <a:cubicBezTo>
                    <a:pt x="139" y="232"/>
                    <a:pt x="139" y="232"/>
                    <a:pt x="139" y="232"/>
                  </a:cubicBezTo>
                  <a:cubicBezTo>
                    <a:pt x="138" y="231"/>
                    <a:pt x="138" y="231"/>
                    <a:pt x="138" y="231"/>
                  </a:cubicBezTo>
                  <a:cubicBezTo>
                    <a:pt x="128" y="242"/>
                    <a:pt x="128" y="242"/>
                    <a:pt x="128" y="242"/>
                  </a:cubicBezTo>
                  <a:cubicBezTo>
                    <a:pt x="130" y="244"/>
                    <a:pt x="130" y="244"/>
                    <a:pt x="130" y="244"/>
                  </a:cubicBezTo>
                  <a:cubicBezTo>
                    <a:pt x="131" y="242"/>
                    <a:pt x="131" y="242"/>
                    <a:pt x="131" y="242"/>
                  </a:cubicBezTo>
                  <a:cubicBezTo>
                    <a:pt x="130" y="244"/>
                    <a:pt x="130" y="244"/>
                    <a:pt x="130" y="244"/>
                  </a:cubicBezTo>
                  <a:cubicBezTo>
                    <a:pt x="131" y="245"/>
                    <a:pt x="131" y="245"/>
                    <a:pt x="131" y="245"/>
                  </a:cubicBezTo>
                  <a:cubicBezTo>
                    <a:pt x="142" y="232"/>
                    <a:pt x="142" y="232"/>
                    <a:pt x="142" y="232"/>
                  </a:cubicBezTo>
                  <a:cubicBezTo>
                    <a:pt x="141" y="231"/>
                    <a:pt x="141" y="231"/>
                    <a:pt x="141" y="231"/>
                  </a:cubicBezTo>
                  <a:cubicBezTo>
                    <a:pt x="75" y="174"/>
                    <a:pt x="30" y="93"/>
                    <a:pt x="19" y="2"/>
                  </a:cubicBezTo>
                  <a:cubicBezTo>
                    <a:pt x="19" y="0"/>
                    <a:pt x="19" y="0"/>
                    <a:pt x="19" y="0"/>
                  </a:cubicBezTo>
                  <a:cubicBezTo>
                    <a:pt x="0" y="2"/>
                    <a:pt x="0" y="2"/>
                    <a:pt x="0" y="2"/>
                  </a:cubicBezTo>
                  <a:cubicBezTo>
                    <a:pt x="1" y="4"/>
                    <a:pt x="1" y="4"/>
                    <a:pt x="1" y="4"/>
                  </a:cubicBezTo>
                  <a:cubicBezTo>
                    <a:pt x="12" y="100"/>
                    <a:pt x="59" y="185"/>
                    <a:pt x="128" y="245"/>
                  </a:cubicBezTo>
                  <a:cubicBezTo>
                    <a:pt x="130" y="246"/>
                    <a:pt x="130" y="246"/>
                    <a:pt x="130" y="246"/>
                  </a:cubicBezTo>
                  <a:cubicBezTo>
                    <a:pt x="131" y="245"/>
                    <a:pt x="131" y="245"/>
                    <a:pt x="131" y="245"/>
                  </a:cubicBezTo>
                  <a:lnTo>
                    <a:pt x="130" y="24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sp>
          <p:nvSpPr>
            <p:cNvPr id="33" name="Freeform 30"/>
            <p:cNvSpPr>
              <a:spLocks noEditPoints="1"/>
            </p:cNvSpPr>
            <p:nvPr/>
          </p:nvSpPr>
          <p:spPr bwMode="auto">
            <a:xfrm>
              <a:off x="4676776" y="1997075"/>
              <a:ext cx="2838450" cy="2871788"/>
            </a:xfrm>
            <a:custGeom>
              <a:avLst/>
              <a:gdLst>
                <a:gd name="T0" fmla="*/ 449 w 889"/>
                <a:gd name="T1" fmla="*/ 866 h 890"/>
                <a:gd name="T2" fmla="*/ 452 w 889"/>
                <a:gd name="T3" fmla="*/ 866 h 890"/>
                <a:gd name="T4" fmla="*/ 347 w 889"/>
                <a:gd name="T5" fmla="*/ 879 h 890"/>
                <a:gd name="T6" fmla="*/ 549 w 889"/>
                <a:gd name="T7" fmla="*/ 853 h 890"/>
                <a:gd name="T8" fmla="*/ 549 w 889"/>
                <a:gd name="T9" fmla="*/ 853 h 890"/>
                <a:gd name="T10" fmla="*/ 348 w 889"/>
                <a:gd name="T11" fmla="*/ 855 h 890"/>
                <a:gd name="T12" fmla="*/ 558 w 889"/>
                <a:gd name="T13" fmla="*/ 875 h 890"/>
                <a:gd name="T14" fmla="*/ 246 w 889"/>
                <a:gd name="T15" fmla="*/ 843 h 890"/>
                <a:gd name="T16" fmla="*/ 643 w 889"/>
                <a:gd name="T17" fmla="*/ 816 h 890"/>
                <a:gd name="T18" fmla="*/ 213 w 889"/>
                <a:gd name="T19" fmla="*/ 796 h 890"/>
                <a:gd name="T20" fmla="*/ 213 w 889"/>
                <a:gd name="T21" fmla="*/ 796 h 890"/>
                <a:gd name="T22" fmla="*/ 657 w 889"/>
                <a:gd name="T23" fmla="*/ 835 h 890"/>
                <a:gd name="T24" fmla="*/ 197 w 889"/>
                <a:gd name="T25" fmla="*/ 814 h 890"/>
                <a:gd name="T26" fmla="*/ 689 w 889"/>
                <a:gd name="T27" fmla="*/ 788 h 890"/>
                <a:gd name="T28" fmla="*/ 136 w 889"/>
                <a:gd name="T29" fmla="*/ 731 h 890"/>
                <a:gd name="T30" fmla="*/ 136 w 889"/>
                <a:gd name="T31" fmla="*/ 731 h 890"/>
                <a:gd name="T32" fmla="*/ 744 w 889"/>
                <a:gd name="T33" fmla="*/ 774 h 890"/>
                <a:gd name="T34" fmla="*/ 85 w 889"/>
                <a:gd name="T35" fmla="*/ 706 h 890"/>
                <a:gd name="T36" fmla="*/ 792 w 889"/>
                <a:gd name="T37" fmla="*/ 682 h 890"/>
                <a:gd name="T38" fmla="*/ 792 w 889"/>
                <a:gd name="T39" fmla="*/ 682 h 890"/>
                <a:gd name="T40" fmla="*/ 77 w 889"/>
                <a:gd name="T41" fmla="*/ 650 h 890"/>
                <a:gd name="T42" fmla="*/ 839 w 889"/>
                <a:gd name="T43" fmla="*/ 650 h 890"/>
                <a:gd name="T44" fmla="*/ 54 w 889"/>
                <a:gd name="T45" fmla="*/ 658 h 890"/>
                <a:gd name="T46" fmla="*/ 819 w 889"/>
                <a:gd name="T47" fmla="*/ 636 h 890"/>
                <a:gd name="T48" fmla="*/ 16 w 889"/>
                <a:gd name="T49" fmla="*/ 562 h 890"/>
                <a:gd name="T50" fmla="*/ 39 w 889"/>
                <a:gd name="T51" fmla="*/ 556 h 890"/>
                <a:gd name="T52" fmla="*/ 878 w 889"/>
                <a:gd name="T53" fmla="*/ 551 h 890"/>
                <a:gd name="T54" fmla="*/ 38 w 889"/>
                <a:gd name="T55" fmla="*/ 553 h 890"/>
                <a:gd name="T56" fmla="*/ 854 w 889"/>
                <a:gd name="T57" fmla="*/ 541 h 890"/>
                <a:gd name="T58" fmla="*/ 0 w 889"/>
                <a:gd name="T59" fmla="*/ 457 h 890"/>
                <a:gd name="T60" fmla="*/ 889 w 889"/>
                <a:gd name="T61" fmla="*/ 428 h 890"/>
                <a:gd name="T62" fmla="*/ 887 w 889"/>
                <a:gd name="T63" fmla="*/ 494 h 890"/>
                <a:gd name="T64" fmla="*/ 0 w 889"/>
                <a:gd name="T65" fmla="*/ 453 h 890"/>
                <a:gd name="T66" fmla="*/ 2 w 889"/>
                <a:gd name="T67" fmla="*/ 404 h 890"/>
                <a:gd name="T68" fmla="*/ 884 w 889"/>
                <a:gd name="T69" fmla="*/ 375 h 890"/>
                <a:gd name="T70" fmla="*/ 33 w 889"/>
                <a:gd name="T71" fmla="*/ 356 h 890"/>
                <a:gd name="T72" fmla="*/ 883 w 889"/>
                <a:gd name="T73" fmla="*/ 371 h 890"/>
                <a:gd name="T74" fmla="*/ 34 w 889"/>
                <a:gd name="T75" fmla="*/ 353 h 890"/>
                <a:gd name="T76" fmla="*/ 848 w 889"/>
                <a:gd name="T77" fmla="*/ 326 h 890"/>
                <a:gd name="T78" fmla="*/ 25 w 889"/>
                <a:gd name="T79" fmla="*/ 296 h 890"/>
                <a:gd name="T80" fmla="*/ 810 w 889"/>
                <a:gd name="T81" fmla="*/ 236 h 890"/>
                <a:gd name="T82" fmla="*/ 71 w 889"/>
                <a:gd name="T83" fmla="*/ 204 h 890"/>
                <a:gd name="T84" fmla="*/ 91 w 889"/>
                <a:gd name="T85" fmla="*/ 217 h 890"/>
                <a:gd name="T86" fmla="*/ 829 w 889"/>
                <a:gd name="T87" fmla="*/ 221 h 890"/>
                <a:gd name="T88" fmla="*/ 93 w 889"/>
                <a:gd name="T89" fmla="*/ 214 h 890"/>
                <a:gd name="T90" fmla="*/ 750 w 889"/>
                <a:gd name="T91" fmla="*/ 156 h 890"/>
                <a:gd name="T92" fmla="*/ 139 w 889"/>
                <a:gd name="T93" fmla="*/ 122 h 890"/>
                <a:gd name="T94" fmla="*/ 728 w 889"/>
                <a:gd name="T95" fmla="*/ 102 h 890"/>
                <a:gd name="T96" fmla="*/ 765 w 889"/>
                <a:gd name="T97" fmla="*/ 136 h 890"/>
                <a:gd name="T98" fmla="*/ 158 w 889"/>
                <a:gd name="T99" fmla="*/ 137 h 890"/>
                <a:gd name="T100" fmla="*/ 710 w 889"/>
                <a:gd name="T101" fmla="*/ 119 h 890"/>
                <a:gd name="T102" fmla="*/ 224 w 889"/>
                <a:gd name="T103" fmla="*/ 58 h 890"/>
                <a:gd name="T104" fmla="*/ 639 w 889"/>
                <a:gd name="T105" fmla="*/ 45 h 890"/>
                <a:gd name="T106" fmla="*/ 639 w 889"/>
                <a:gd name="T107" fmla="*/ 45 h 890"/>
                <a:gd name="T108" fmla="*/ 282 w 889"/>
                <a:gd name="T109" fmla="*/ 57 h 890"/>
                <a:gd name="T110" fmla="*/ 635 w 889"/>
                <a:gd name="T111" fmla="*/ 43 h 890"/>
                <a:gd name="T112" fmla="*/ 285 w 889"/>
                <a:gd name="T113" fmla="*/ 55 h 890"/>
                <a:gd name="T114" fmla="*/ 578 w 889"/>
                <a:gd name="T115" fmla="*/ 46 h 890"/>
                <a:gd name="T116" fmla="*/ 327 w 889"/>
                <a:gd name="T117" fmla="*/ 16 h 890"/>
                <a:gd name="T118" fmla="*/ 483 w 889"/>
                <a:gd name="T119" fmla="*/ 26 h 890"/>
                <a:gd name="T120" fmla="*/ 428 w 889"/>
                <a:gd name="T121" fmla="*/ 0 h 890"/>
                <a:gd name="T122" fmla="*/ 444 w 889"/>
                <a:gd name="T123" fmla="*/ 0 h 890"/>
                <a:gd name="T124" fmla="*/ 481 w 889"/>
                <a:gd name="T125" fmla="*/ 2 h 8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89" h="890">
                  <a:moveTo>
                    <a:pt x="402" y="863"/>
                  </a:moveTo>
                  <a:cubicBezTo>
                    <a:pt x="402" y="863"/>
                    <a:pt x="402" y="863"/>
                    <a:pt x="402" y="863"/>
                  </a:cubicBezTo>
                  <a:cubicBezTo>
                    <a:pt x="399" y="887"/>
                    <a:pt x="399" y="887"/>
                    <a:pt x="399" y="887"/>
                  </a:cubicBezTo>
                  <a:cubicBezTo>
                    <a:pt x="399" y="887"/>
                    <a:pt x="399" y="887"/>
                    <a:pt x="399" y="887"/>
                  </a:cubicBezTo>
                  <a:cubicBezTo>
                    <a:pt x="414" y="889"/>
                    <a:pt x="430" y="890"/>
                    <a:pt x="445" y="890"/>
                  </a:cubicBezTo>
                  <a:cubicBezTo>
                    <a:pt x="446" y="890"/>
                    <a:pt x="447" y="890"/>
                    <a:pt x="449" y="890"/>
                  </a:cubicBezTo>
                  <a:cubicBezTo>
                    <a:pt x="449" y="890"/>
                    <a:pt x="449" y="890"/>
                    <a:pt x="449" y="890"/>
                  </a:cubicBezTo>
                  <a:cubicBezTo>
                    <a:pt x="449" y="866"/>
                    <a:pt x="449" y="866"/>
                    <a:pt x="449" y="866"/>
                  </a:cubicBezTo>
                  <a:cubicBezTo>
                    <a:pt x="449" y="866"/>
                    <a:pt x="449" y="866"/>
                    <a:pt x="449" y="866"/>
                  </a:cubicBezTo>
                  <a:cubicBezTo>
                    <a:pt x="448" y="866"/>
                    <a:pt x="448" y="866"/>
                    <a:pt x="448" y="866"/>
                  </a:cubicBezTo>
                  <a:cubicBezTo>
                    <a:pt x="447" y="866"/>
                    <a:pt x="446" y="866"/>
                    <a:pt x="445" y="866"/>
                  </a:cubicBezTo>
                  <a:cubicBezTo>
                    <a:pt x="431" y="866"/>
                    <a:pt x="416" y="865"/>
                    <a:pt x="402" y="863"/>
                  </a:cubicBezTo>
                  <a:moveTo>
                    <a:pt x="499" y="862"/>
                  </a:moveTo>
                  <a:cubicBezTo>
                    <a:pt x="499" y="862"/>
                    <a:pt x="499" y="862"/>
                    <a:pt x="499" y="862"/>
                  </a:cubicBezTo>
                  <a:cubicBezTo>
                    <a:pt x="484" y="864"/>
                    <a:pt x="468" y="865"/>
                    <a:pt x="452" y="866"/>
                  </a:cubicBezTo>
                  <a:cubicBezTo>
                    <a:pt x="452" y="866"/>
                    <a:pt x="452" y="866"/>
                    <a:pt x="452" y="866"/>
                  </a:cubicBezTo>
                  <a:cubicBezTo>
                    <a:pt x="453" y="890"/>
                    <a:pt x="453" y="890"/>
                    <a:pt x="453" y="890"/>
                  </a:cubicBezTo>
                  <a:cubicBezTo>
                    <a:pt x="453" y="890"/>
                    <a:pt x="453" y="890"/>
                    <a:pt x="453" y="890"/>
                  </a:cubicBezTo>
                  <a:cubicBezTo>
                    <a:pt x="469" y="889"/>
                    <a:pt x="486" y="888"/>
                    <a:pt x="502" y="886"/>
                  </a:cubicBezTo>
                  <a:cubicBezTo>
                    <a:pt x="502" y="886"/>
                    <a:pt x="502" y="886"/>
                    <a:pt x="502" y="886"/>
                  </a:cubicBezTo>
                  <a:cubicBezTo>
                    <a:pt x="499" y="862"/>
                    <a:pt x="499" y="862"/>
                    <a:pt x="499" y="862"/>
                  </a:cubicBezTo>
                  <a:cubicBezTo>
                    <a:pt x="499" y="862"/>
                    <a:pt x="499" y="862"/>
                    <a:pt x="499" y="862"/>
                  </a:cubicBezTo>
                  <a:moveTo>
                    <a:pt x="352" y="855"/>
                  </a:moveTo>
                  <a:cubicBezTo>
                    <a:pt x="347" y="879"/>
                    <a:pt x="347" y="879"/>
                    <a:pt x="347" y="879"/>
                  </a:cubicBezTo>
                  <a:cubicBezTo>
                    <a:pt x="347" y="879"/>
                    <a:pt x="347" y="879"/>
                    <a:pt x="347" y="879"/>
                  </a:cubicBezTo>
                  <a:cubicBezTo>
                    <a:pt x="363" y="882"/>
                    <a:pt x="379" y="885"/>
                    <a:pt x="395" y="887"/>
                  </a:cubicBezTo>
                  <a:cubicBezTo>
                    <a:pt x="396" y="887"/>
                    <a:pt x="396" y="887"/>
                    <a:pt x="396" y="887"/>
                  </a:cubicBezTo>
                  <a:cubicBezTo>
                    <a:pt x="398" y="863"/>
                    <a:pt x="398" y="863"/>
                    <a:pt x="398" y="863"/>
                  </a:cubicBezTo>
                  <a:cubicBezTo>
                    <a:pt x="398" y="863"/>
                    <a:pt x="398" y="863"/>
                    <a:pt x="398" y="863"/>
                  </a:cubicBezTo>
                  <a:cubicBezTo>
                    <a:pt x="383" y="861"/>
                    <a:pt x="367" y="859"/>
                    <a:pt x="352" y="855"/>
                  </a:cubicBezTo>
                  <a:cubicBezTo>
                    <a:pt x="352" y="855"/>
                    <a:pt x="352" y="855"/>
                    <a:pt x="352" y="855"/>
                  </a:cubicBezTo>
                  <a:moveTo>
                    <a:pt x="549" y="853"/>
                  </a:moveTo>
                  <a:cubicBezTo>
                    <a:pt x="548" y="853"/>
                    <a:pt x="548" y="853"/>
                    <a:pt x="548" y="853"/>
                  </a:cubicBezTo>
                  <a:cubicBezTo>
                    <a:pt x="533" y="856"/>
                    <a:pt x="518" y="859"/>
                    <a:pt x="503" y="862"/>
                  </a:cubicBezTo>
                  <a:cubicBezTo>
                    <a:pt x="503" y="862"/>
                    <a:pt x="503" y="862"/>
                    <a:pt x="503" y="862"/>
                  </a:cubicBezTo>
                  <a:cubicBezTo>
                    <a:pt x="506" y="885"/>
                    <a:pt x="506" y="885"/>
                    <a:pt x="506" y="885"/>
                  </a:cubicBezTo>
                  <a:cubicBezTo>
                    <a:pt x="506" y="885"/>
                    <a:pt x="506" y="885"/>
                    <a:pt x="506" y="885"/>
                  </a:cubicBezTo>
                  <a:cubicBezTo>
                    <a:pt x="522" y="883"/>
                    <a:pt x="539" y="880"/>
                    <a:pt x="554" y="876"/>
                  </a:cubicBezTo>
                  <a:cubicBezTo>
                    <a:pt x="555" y="876"/>
                    <a:pt x="555" y="876"/>
                    <a:pt x="555" y="876"/>
                  </a:cubicBezTo>
                  <a:cubicBezTo>
                    <a:pt x="549" y="853"/>
                    <a:pt x="549" y="853"/>
                    <a:pt x="549" y="853"/>
                  </a:cubicBezTo>
                  <a:cubicBezTo>
                    <a:pt x="549" y="853"/>
                    <a:pt x="549" y="853"/>
                    <a:pt x="549" y="853"/>
                  </a:cubicBezTo>
                  <a:moveTo>
                    <a:pt x="303" y="841"/>
                  </a:moveTo>
                  <a:cubicBezTo>
                    <a:pt x="295" y="864"/>
                    <a:pt x="295" y="864"/>
                    <a:pt x="295" y="864"/>
                  </a:cubicBezTo>
                  <a:cubicBezTo>
                    <a:pt x="295" y="864"/>
                    <a:pt x="295" y="864"/>
                    <a:pt x="295" y="864"/>
                  </a:cubicBezTo>
                  <a:cubicBezTo>
                    <a:pt x="311" y="869"/>
                    <a:pt x="327" y="874"/>
                    <a:pt x="343" y="878"/>
                  </a:cubicBezTo>
                  <a:cubicBezTo>
                    <a:pt x="342" y="878"/>
                    <a:pt x="342" y="878"/>
                    <a:pt x="342" y="878"/>
                  </a:cubicBezTo>
                  <a:cubicBezTo>
                    <a:pt x="343" y="878"/>
                    <a:pt x="343" y="878"/>
                    <a:pt x="343" y="878"/>
                  </a:cubicBezTo>
                  <a:cubicBezTo>
                    <a:pt x="348" y="855"/>
                    <a:pt x="348" y="855"/>
                    <a:pt x="348" y="855"/>
                  </a:cubicBezTo>
                  <a:cubicBezTo>
                    <a:pt x="348" y="855"/>
                    <a:pt x="348" y="855"/>
                    <a:pt x="348" y="855"/>
                  </a:cubicBezTo>
                  <a:cubicBezTo>
                    <a:pt x="333" y="851"/>
                    <a:pt x="318" y="847"/>
                    <a:pt x="303" y="841"/>
                  </a:cubicBezTo>
                  <a:cubicBezTo>
                    <a:pt x="303" y="841"/>
                    <a:pt x="303" y="841"/>
                    <a:pt x="303" y="841"/>
                  </a:cubicBezTo>
                  <a:moveTo>
                    <a:pt x="597" y="837"/>
                  </a:moveTo>
                  <a:cubicBezTo>
                    <a:pt x="597" y="837"/>
                    <a:pt x="597" y="837"/>
                    <a:pt x="597" y="837"/>
                  </a:cubicBezTo>
                  <a:cubicBezTo>
                    <a:pt x="582" y="843"/>
                    <a:pt x="567" y="848"/>
                    <a:pt x="552" y="852"/>
                  </a:cubicBezTo>
                  <a:cubicBezTo>
                    <a:pt x="552" y="852"/>
                    <a:pt x="552" y="852"/>
                    <a:pt x="552" y="852"/>
                  </a:cubicBezTo>
                  <a:cubicBezTo>
                    <a:pt x="558" y="875"/>
                    <a:pt x="558" y="875"/>
                    <a:pt x="558" y="875"/>
                  </a:cubicBezTo>
                  <a:cubicBezTo>
                    <a:pt x="558" y="875"/>
                    <a:pt x="558" y="875"/>
                    <a:pt x="558" y="875"/>
                  </a:cubicBezTo>
                  <a:cubicBezTo>
                    <a:pt x="574" y="871"/>
                    <a:pt x="590" y="866"/>
                    <a:pt x="605" y="860"/>
                  </a:cubicBezTo>
                  <a:cubicBezTo>
                    <a:pt x="606" y="860"/>
                    <a:pt x="606" y="860"/>
                    <a:pt x="606" y="860"/>
                  </a:cubicBezTo>
                  <a:cubicBezTo>
                    <a:pt x="597" y="837"/>
                    <a:pt x="597" y="837"/>
                    <a:pt x="597" y="837"/>
                  </a:cubicBezTo>
                  <a:cubicBezTo>
                    <a:pt x="597" y="837"/>
                    <a:pt x="597" y="837"/>
                    <a:pt x="597" y="837"/>
                  </a:cubicBezTo>
                  <a:moveTo>
                    <a:pt x="257" y="821"/>
                  </a:moveTo>
                  <a:cubicBezTo>
                    <a:pt x="246" y="843"/>
                    <a:pt x="246" y="843"/>
                    <a:pt x="246" y="843"/>
                  </a:cubicBezTo>
                  <a:cubicBezTo>
                    <a:pt x="246" y="843"/>
                    <a:pt x="246" y="843"/>
                    <a:pt x="246" y="843"/>
                  </a:cubicBezTo>
                  <a:cubicBezTo>
                    <a:pt x="261" y="850"/>
                    <a:pt x="276" y="857"/>
                    <a:pt x="292" y="863"/>
                  </a:cubicBezTo>
                  <a:cubicBezTo>
                    <a:pt x="292" y="863"/>
                    <a:pt x="292" y="863"/>
                    <a:pt x="292" y="863"/>
                  </a:cubicBezTo>
                  <a:cubicBezTo>
                    <a:pt x="300" y="840"/>
                    <a:pt x="300" y="840"/>
                    <a:pt x="300" y="840"/>
                  </a:cubicBezTo>
                  <a:cubicBezTo>
                    <a:pt x="300" y="840"/>
                    <a:pt x="300" y="840"/>
                    <a:pt x="300" y="840"/>
                  </a:cubicBezTo>
                  <a:cubicBezTo>
                    <a:pt x="285" y="835"/>
                    <a:pt x="271" y="829"/>
                    <a:pt x="257" y="822"/>
                  </a:cubicBezTo>
                  <a:cubicBezTo>
                    <a:pt x="257" y="821"/>
                    <a:pt x="257" y="821"/>
                    <a:pt x="257" y="821"/>
                  </a:cubicBezTo>
                  <a:moveTo>
                    <a:pt x="643" y="816"/>
                  </a:moveTo>
                  <a:cubicBezTo>
                    <a:pt x="643" y="816"/>
                    <a:pt x="643" y="816"/>
                    <a:pt x="643" y="816"/>
                  </a:cubicBezTo>
                  <a:cubicBezTo>
                    <a:pt x="629" y="824"/>
                    <a:pt x="615" y="830"/>
                    <a:pt x="600" y="836"/>
                  </a:cubicBezTo>
                  <a:cubicBezTo>
                    <a:pt x="600" y="836"/>
                    <a:pt x="600" y="836"/>
                    <a:pt x="600" y="836"/>
                  </a:cubicBezTo>
                  <a:cubicBezTo>
                    <a:pt x="609" y="858"/>
                    <a:pt x="609" y="858"/>
                    <a:pt x="609" y="858"/>
                  </a:cubicBezTo>
                  <a:cubicBezTo>
                    <a:pt x="609" y="858"/>
                    <a:pt x="609" y="858"/>
                    <a:pt x="609" y="858"/>
                  </a:cubicBezTo>
                  <a:cubicBezTo>
                    <a:pt x="624" y="852"/>
                    <a:pt x="639" y="845"/>
                    <a:pt x="654" y="837"/>
                  </a:cubicBezTo>
                  <a:cubicBezTo>
                    <a:pt x="654" y="837"/>
                    <a:pt x="654" y="837"/>
                    <a:pt x="654" y="837"/>
                  </a:cubicBezTo>
                  <a:cubicBezTo>
                    <a:pt x="643" y="816"/>
                    <a:pt x="643" y="816"/>
                    <a:pt x="643" y="816"/>
                  </a:cubicBezTo>
                  <a:moveTo>
                    <a:pt x="213" y="796"/>
                  </a:moveTo>
                  <a:cubicBezTo>
                    <a:pt x="200" y="816"/>
                    <a:pt x="200" y="816"/>
                    <a:pt x="200" y="816"/>
                  </a:cubicBezTo>
                  <a:cubicBezTo>
                    <a:pt x="200" y="816"/>
                    <a:pt x="200" y="816"/>
                    <a:pt x="200" y="816"/>
                  </a:cubicBezTo>
                  <a:cubicBezTo>
                    <a:pt x="214" y="825"/>
                    <a:pt x="228" y="834"/>
                    <a:pt x="243" y="841"/>
                  </a:cubicBezTo>
                  <a:cubicBezTo>
                    <a:pt x="243" y="841"/>
                    <a:pt x="243" y="841"/>
                    <a:pt x="243" y="841"/>
                  </a:cubicBezTo>
                  <a:cubicBezTo>
                    <a:pt x="254" y="820"/>
                    <a:pt x="254" y="820"/>
                    <a:pt x="254" y="820"/>
                  </a:cubicBezTo>
                  <a:cubicBezTo>
                    <a:pt x="254" y="820"/>
                    <a:pt x="254" y="820"/>
                    <a:pt x="254" y="820"/>
                  </a:cubicBezTo>
                  <a:cubicBezTo>
                    <a:pt x="254" y="820"/>
                    <a:pt x="254" y="820"/>
                    <a:pt x="254" y="820"/>
                  </a:cubicBezTo>
                  <a:cubicBezTo>
                    <a:pt x="240" y="813"/>
                    <a:pt x="226" y="805"/>
                    <a:pt x="213" y="796"/>
                  </a:cubicBezTo>
                  <a:cubicBezTo>
                    <a:pt x="213" y="796"/>
                    <a:pt x="213" y="796"/>
                    <a:pt x="213" y="796"/>
                  </a:cubicBezTo>
                  <a:moveTo>
                    <a:pt x="686" y="790"/>
                  </a:moveTo>
                  <a:cubicBezTo>
                    <a:pt x="686" y="790"/>
                    <a:pt x="686" y="790"/>
                    <a:pt x="686" y="790"/>
                  </a:cubicBezTo>
                  <a:cubicBezTo>
                    <a:pt x="673" y="799"/>
                    <a:pt x="660" y="807"/>
                    <a:pt x="646" y="814"/>
                  </a:cubicBezTo>
                  <a:cubicBezTo>
                    <a:pt x="646" y="814"/>
                    <a:pt x="646" y="814"/>
                    <a:pt x="646" y="814"/>
                  </a:cubicBezTo>
                  <a:cubicBezTo>
                    <a:pt x="657" y="835"/>
                    <a:pt x="657" y="835"/>
                    <a:pt x="657" y="835"/>
                  </a:cubicBezTo>
                  <a:cubicBezTo>
                    <a:pt x="657" y="836"/>
                    <a:pt x="657" y="836"/>
                    <a:pt x="657" y="836"/>
                  </a:cubicBezTo>
                  <a:cubicBezTo>
                    <a:pt x="657" y="835"/>
                    <a:pt x="657" y="835"/>
                    <a:pt x="657" y="835"/>
                  </a:cubicBezTo>
                  <a:cubicBezTo>
                    <a:pt x="672" y="828"/>
                    <a:pt x="686" y="819"/>
                    <a:pt x="699" y="809"/>
                  </a:cubicBezTo>
                  <a:cubicBezTo>
                    <a:pt x="699" y="809"/>
                    <a:pt x="699" y="809"/>
                    <a:pt x="699" y="809"/>
                  </a:cubicBezTo>
                  <a:cubicBezTo>
                    <a:pt x="686" y="790"/>
                    <a:pt x="686" y="790"/>
                    <a:pt x="686" y="790"/>
                  </a:cubicBezTo>
                  <a:moveTo>
                    <a:pt x="173" y="766"/>
                  </a:moveTo>
                  <a:cubicBezTo>
                    <a:pt x="157" y="784"/>
                    <a:pt x="157" y="784"/>
                    <a:pt x="157" y="784"/>
                  </a:cubicBezTo>
                  <a:cubicBezTo>
                    <a:pt x="157" y="784"/>
                    <a:pt x="157" y="784"/>
                    <a:pt x="157" y="784"/>
                  </a:cubicBezTo>
                  <a:cubicBezTo>
                    <a:pt x="170" y="795"/>
                    <a:pt x="183" y="805"/>
                    <a:pt x="197" y="814"/>
                  </a:cubicBezTo>
                  <a:cubicBezTo>
                    <a:pt x="197" y="814"/>
                    <a:pt x="197" y="814"/>
                    <a:pt x="197" y="814"/>
                  </a:cubicBezTo>
                  <a:cubicBezTo>
                    <a:pt x="210" y="794"/>
                    <a:pt x="210" y="794"/>
                    <a:pt x="210" y="794"/>
                  </a:cubicBezTo>
                  <a:cubicBezTo>
                    <a:pt x="210" y="794"/>
                    <a:pt x="210" y="794"/>
                    <a:pt x="210" y="794"/>
                  </a:cubicBezTo>
                  <a:cubicBezTo>
                    <a:pt x="197" y="786"/>
                    <a:pt x="185" y="776"/>
                    <a:pt x="173" y="766"/>
                  </a:cubicBezTo>
                  <a:cubicBezTo>
                    <a:pt x="173" y="766"/>
                    <a:pt x="173" y="766"/>
                    <a:pt x="173" y="766"/>
                  </a:cubicBezTo>
                  <a:moveTo>
                    <a:pt x="725" y="758"/>
                  </a:moveTo>
                  <a:cubicBezTo>
                    <a:pt x="725" y="758"/>
                    <a:pt x="725" y="758"/>
                    <a:pt x="725" y="758"/>
                  </a:cubicBezTo>
                  <a:cubicBezTo>
                    <a:pt x="714" y="769"/>
                    <a:pt x="701" y="779"/>
                    <a:pt x="689" y="788"/>
                  </a:cubicBezTo>
                  <a:cubicBezTo>
                    <a:pt x="689" y="788"/>
                    <a:pt x="689" y="788"/>
                    <a:pt x="689" y="788"/>
                  </a:cubicBezTo>
                  <a:cubicBezTo>
                    <a:pt x="702" y="807"/>
                    <a:pt x="702" y="807"/>
                    <a:pt x="702" y="807"/>
                  </a:cubicBezTo>
                  <a:cubicBezTo>
                    <a:pt x="702" y="807"/>
                    <a:pt x="702" y="807"/>
                    <a:pt x="702" y="807"/>
                  </a:cubicBezTo>
                  <a:cubicBezTo>
                    <a:pt x="703" y="807"/>
                    <a:pt x="703" y="807"/>
                    <a:pt x="703" y="807"/>
                  </a:cubicBezTo>
                  <a:cubicBezTo>
                    <a:pt x="716" y="798"/>
                    <a:pt x="729" y="787"/>
                    <a:pt x="741" y="776"/>
                  </a:cubicBezTo>
                  <a:cubicBezTo>
                    <a:pt x="741" y="777"/>
                    <a:pt x="741" y="777"/>
                    <a:pt x="741" y="777"/>
                  </a:cubicBezTo>
                  <a:cubicBezTo>
                    <a:pt x="741" y="776"/>
                    <a:pt x="741" y="776"/>
                    <a:pt x="741" y="776"/>
                  </a:cubicBezTo>
                  <a:cubicBezTo>
                    <a:pt x="725" y="758"/>
                    <a:pt x="725" y="758"/>
                    <a:pt x="725" y="758"/>
                  </a:cubicBezTo>
                  <a:moveTo>
                    <a:pt x="136" y="731"/>
                  </a:moveTo>
                  <a:cubicBezTo>
                    <a:pt x="119" y="747"/>
                    <a:pt x="119" y="747"/>
                    <a:pt x="119" y="747"/>
                  </a:cubicBezTo>
                  <a:cubicBezTo>
                    <a:pt x="119" y="747"/>
                    <a:pt x="119" y="747"/>
                    <a:pt x="119" y="747"/>
                  </a:cubicBezTo>
                  <a:cubicBezTo>
                    <a:pt x="119" y="747"/>
                    <a:pt x="119" y="747"/>
                    <a:pt x="119" y="747"/>
                  </a:cubicBezTo>
                  <a:cubicBezTo>
                    <a:pt x="130" y="759"/>
                    <a:pt x="142" y="771"/>
                    <a:pt x="154" y="782"/>
                  </a:cubicBezTo>
                  <a:cubicBezTo>
                    <a:pt x="154" y="782"/>
                    <a:pt x="154" y="782"/>
                    <a:pt x="154" y="782"/>
                  </a:cubicBezTo>
                  <a:cubicBezTo>
                    <a:pt x="170" y="764"/>
                    <a:pt x="170" y="764"/>
                    <a:pt x="170" y="764"/>
                  </a:cubicBezTo>
                  <a:cubicBezTo>
                    <a:pt x="170" y="764"/>
                    <a:pt x="170" y="764"/>
                    <a:pt x="170" y="764"/>
                  </a:cubicBezTo>
                  <a:cubicBezTo>
                    <a:pt x="158" y="753"/>
                    <a:pt x="147" y="742"/>
                    <a:pt x="136" y="731"/>
                  </a:cubicBezTo>
                  <a:cubicBezTo>
                    <a:pt x="136" y="731"/>
                    <a:pt x="136" y="731"/>
                    <a:pt x="136" y="731"/>
                  </a:cubicBezTo>
                  <a:moveTo>
                    <a:pt x="761" y="722"/>
                  </a:moveTo>
                  <a:cubicBezTo>
                    <a:pt x="761" y="722"/>
                    <a:pt x="761" y="722"/>
                    <a:pt x="761" y="722"/>
                  </a:cubicBezTo>
                  <a:cubicBezTo>
                    <a:pt x="761" y="722"/>
                    <a:pt x="761" y="722"/>
                    <a:pt x="761" y="722"/>
                  </a:cubicBezTo>
                  <a:cubicBezTo>
                    <a:pt x="761" y="723"/>
                    <a:pt x="761" y="723"/>
                    <a:pt x="761" y="723"/>
                  </a:cubicBezTo>
                  <a:cubicBezTo>
                    <a:pt x="750" y="734"/>
                    <a:pt x="739" y="745"/>
                    <a:pt x="728" y="756"/>
                  </a:cubicBezTo>
                  <a:cubicBezTo>
                    <a:pt x="728" y="756"/>
                    <a:pt x="728" y="756"/>
                    <a:pt x="728" y="756"/>
                  </a:cubicBezTo>
                  <a:cubicBezTo>
                    <a:pt x="744" y="774"/>
                    <a:pt x="744" y="774"/>
                    <a:pt x="744" y="774"/>
                  </a:cubicBezTo>
                  <a:cubicBezTo>
                    <a:pt x="744" y="774"/>
                    <a:pt x="744" y="774"/>
                    <a:pt x="744" y="774"/>
                  </a:cubicBezTo>
                  <a:cubicBezTo>
                    <a:pt x="756" y="762"/>
                    <a:pt x="768" y="751"/>
                    <a:pt x="779" y="738"/>
                  </a:cubicBezTo>
                  <a:cubicBezTo>
                    <a:pt x="779" y="738"/>
                    <a:pt x="779" y="738"/>
                    <a:pt x="779" y="738"/>
                  </a:cubicBezTo>
                  <a:cubicBezTo>
                    <a:pt x="761" y="723"/>
                    <a:pt x="761" y="723"/>
                    <a:pt x="761" y="723"/>
                  </a:cubicBezTo>
                  <a:cubicBezTo>
                    <a:pt x="761" y="722"/>
                    <a:pt x="761" y="722"/>
                    <a:pt x="761" y="722"/>
                  </a:cubicBezTo>
                  <a:moveTo>
                    <a:pt x="104" y="692"/>
                  </a:moveTo>
                  <a:cubicBezTo>
                    <a:pt x="85" y="706"/>
                    <a:pt x="85" y="706"/>
                    <a:pt x="85" y="706"/>
                  </a:cubicBezTo>
                  <a:cubicBezTo>
                    <a:pt x="85" y="706"/>
                    <a:pt x="85" y="706"/>
                    <a:pt x="85" y="706"/>
                  </a:cubicBezTo>
                  <a:cubicBezTo>
                    <a:pt x="94" y="719"/>
                    <a:pt x="105" y="732"/>
                    <a:pt x="116" y="744"/>
                  </a:cubicBezTo>
                  <a:cubicBezTo>
                    <a:pt x="116" y="745"/>
                    <a:pt x="116" y="745"/>
                    <a:pt x="116" y="745"/>
                  </a:cubicBezTo>
                  <a:cubicBezTo>
                    <a:pt x="134" y="729"/>
                    <a:pt x="134" y="729"/>
                    <a:pt x="134" y="729"/>
                  </a:cubicBezTo>
                  <a:cubicBezTo>
                    <a:pt x="134" y="729"/>
                    <a:pt x="134" y="729"/>
                    <a:pt x="134" y="729"/>
                  </a:cubicBezTo>
                  <a:cubicBezTo>
                    <a:pt x="134" y="728"/>
                    <a:pt x="134" y="728"/>
                    <a:pt x="134" y="728"/>
                  </a:cubicBezTo>
                  <a:cubicBezTo>
                    <a:pt x="123" y="717"/>
                    <a:pt x="113" y="705"/>
                    <a:pt x="104" y="692"/>
                  </a:cubicBezTo>
                  <a:cubicBezTo>
                    <a:pt x="104" y="692"/>
                    <a:pt x="104" y="692"/>
                    <a:pt x="104" y="692"/>
                  </a:cubicBezTo>
                  <a:moveTo>
                    <a:pt x="792" y="682"/>
                  </a:moveTo>
                  <a:cubicBezTo>
                    <a:pt x="792" y="683"/>
                    <a:pt x="792" y="683"/>
                    <a:pt x="792" y="683"/>
                  </a:cubicBezTo>
                  <a:cubicBezTo>
                    <a:pt x="783" y="695"/>
                    <a:pt x="773" y="708"/>
                    <a:pt x="763" y="720"/>
                  </a:cubicBezTo>
                  <a:cubicBezTo>
                    <a:pt x="763" y="720"/>
                    <a:pt x="763" y="720"/>
                    <a:pt x="763" y="720"/>
                  </a:cubicBezTo>
                  <a:cubicBezTo>
                    <a:pt x="781" y="735"/>
                    <a:pt x="781" y="735"/>
                    <a:pt x="781" y="735"/>
                  </a:cubicBezTo>
                  <a:cubicBezTo>
                    <a:pt x="781" y="735"/>
                    <a:pt x="781" y="735"/>
                    <a:pt x="781" y="735"/>
                  </a:cubicBezTo>
                  <a:cubicBezTo>
                    <a:pt x="792" y="723"/>
                    <a:pt x="802" y="710"/>
                    <a:pt x="811" y="696"/>
                  </a:cubicBezTo>
                  <a:cubicBezTo>
                    <a:pt x="812" y="696"/>
                    <a:pt x="812" y="696"/>
                    <a:pt x="812" y="696"/>
                  </a:cubicBezTo>
                  <a:cubicBezTo>
                    <a:pt x="792" y="682"/>
                    <a:pt x="792" y="682"/>
                    <a:pt x="792" y="682"/>
                  </a:cubicBezTo>
                  <a:moveTo>
                    <a:pt x="77" y="649"/>
                  </a:moveTo>
                  <a:cubicBezTo>
                    <a:pt x="56" y="661"/>
                    <a:pt x="56" y="661"/>
                    <a:pt x="56" y="661"/>
                  </a:cubicBezTo>
                  <a:cubicBezTo>
                    <a:pt x="56" y="661"/>
                    <a:pt x="56" y="661"/>
                    <a:pt x="56" y="661"/>
                  </a:cubicBezTo>
                  <a:cubicBezTo>
                    <a:pt x="64" y="676"/>
                    <a:pt x="73" y="690"/>
                    <a:pt x="82" y="703"/>
                  </a:cubicBezTo>
                  <a:cubicBezTo>
                    <a:pt x="82" y="703"/>
                    <a:pt x="82" y="703"/>
                    <a:pt x="82" y="703"/>
                  </a:cubicBezTo>
                  <a:cubicBezTo>
                    <a:pt x="102" y="689"/>
                    <a:pt x="102" y="689"/>
                    <a:pt x="102" y="689"/>
                  </a:cubicBezTo>
                  <a:cubicBezTo>
                    <a:pt x="102" y="689"/>
                    <a:pt x="102" y="689"/>
                    <a:pt x="102" y="689"/>
                  </a:cubicBezTo>
                  <a:cubicBezTo>
                    <a:pt x="93" y="676"/>
                    <a:pt x="84" y="663"/>
                    <a:pt x="77" y="650"/>
                  </a:cubicBezTo>
                  <a:cubicBezTo>
                    <a:pt x="77" y="649"/>
                    <a:pt x="77" y="649"/>
                    <a:pt x="77" y="649"/>
                  </a:cubicBezTo>
                  <a:moveTo>
                    <a:pt x="818" y="639"/>
                  </a:moveTo>
                  <a:cubicBezTo>
                    <a:pt x="818" y="639"/>
                    <a:pt x="818" y="639"/>
                    <a:pt x="818" y="639"/>
                  </a:cubicBezTo>
                  <a:cubicBezTo>
                    <a:pt x="811" y="653"/>
                    <a:pt x="803" y="667"/>
                    <a:pt x="794" y="679"/>
                  </a:cubicBezTo>
                  <a:cubicBezTo>
                    <a:pt x="794" y="680"/>
                    <a:pt x="794" y="680"/>
                    <a:pt x="794" y="680"/>
                  </a:cubicBezTo>
                  <a:cubicBezTo>
                    <a:pt x="814" y="693"/>
                    <a:pt x="814" y="693"/>
                    <a:pt x="814" y="693"/>
                  </a:cubicBezTo>
                  <a:cubicBezTo>
                    <a:pt x="814" y="693"/>
                    <a:pt x="814" y="693"/>
                    <a:pt x="814" y="693"/>
                  </a:cubicBezTo>
                  <a:cubicBezTo>
                    <a:pt x="823" y="679"/>
                    <a:pt x="831" y="665"/>
                    <a:pt x="839" y="650"/>
                  </a:cubicBezTo>
                  <a:cubicBezTo>
                    <a:pt x="839" y="650"/>
                    <a:pt x="839" y="650"/>
                    <a:pt x="839" y="650"/>
                  </a:cubicBezTo>
                  <a:cubicBezTo>
                    <a:pt x="818" y="639"/>
                    <a:pt x="818" y="639"/>
                    <a:pt x="818" y="639"/>
                  </a:cubicBezTo>
                  <a:cubicBezTo>
                    <a:pt x="818" y="639"/>
                    <a:pt x="818" y="639"/>
                    <a:pt x="818" y="639"/>
                  </a:cubicBezTo>
                  <a:moveTo>
                    <a:pt x="55" y="604"/>
                  </a:moveTo>
                  <a:cubicBezTo>
                    <a:pt x="33" y="613"/>
                    <a:pt x="33" y="613"/>
                    <a:pt x="33" y="613"/>
                  </a:cubicBezTo>
                  <a:cubicBezTo>
                    <a:pt x="33" y="613"/>
                    <a:pt x="33" y="613"/>
                    <a:pt x="33" y="613"/>
                  </a:cubicBezTo>
                  <a:cubicBezTo>
                    <a:pt x="39" y="628"/>
                    <a:pt x="46" y="643"/>
                    <a:pt x="54" y="658"/>
                  </a:cubicBezTo>
                  <a:cubicBezTo>
                    <a:pt x="54" y="658"/>
                    <a:pt x="54" y="658"/>
                    <a:pt x="54" y="658"/>
                  </a:cubicBezTo>
                  <a:cubicBezTo>
                    <a:pt x="75" y="646"/>
                    <a:pt x="75" y="646"/>
                    <a:pt x="75" y="646"/>
                  </a:cubicBezTo>
                  <a:cubicBezTo>
                    <a:pt x="75" y="646"/>
                    <a:pt x="75" y="646"/>
                    <a:pt x="75" y="646"/>
                  </a:cubicBezTo>
                  <a:cubicBezTo>
                    <a:pt x="68" y="633"/>
                    <a:pt x="61" y="618"/>
                    <a:pt x="55" y="604"/>
                  </a:cubicBezTo>
                  <a:cubicBezTo>
                    <a:pt x="55" y="604"/>
                    <a:pt x="55" y="604"/>
                    <a:pt x="55" y="604"/>
                  </a:cubicBezTo>
                  <a:moveTo>
                    <a:pt x="838" y="593"/>
                  </a:moveTo>
                  <a:cubicBezTo>
                    <a:pt x="838" y="593"/>
                    <a:pt x="838" y="593"/>
                    <a:pt x="838" y="593"/>
                  </a:cubicBezTo>
                  <a:cubicBezTo>
                    <a:pt x="833" y="608"/>
                    <a:pt x="827" y="622"/>
                    <a:pt x="820" y="636"/>
                  </a:cubicBezTo>
                  <a:cubicBezTo>
                    <a:pt x="819" y="636"/>
                    <a:pt x="819" y="636"/>
                    <a:pt x="819" y="636"/>
                  </a:cubicBezTo>
                  <a:cubicBezTo>
                    <a:pt x="841" y="647"/>
                    <a:pt x="841" y="647"/>
                    <a:pt x="841" y="647"/>
                  </a:cubicBezTo>
                  <a:cubicBezTo>
                    <a:pt x="841" y="647"/>
                    <a:pt x="841" y="647"/>
                    <a:pt x="841" y="647"/>
                  </a:cubicBezTo>
                  <a:cubicBezTo>
                    <a:pt x="848" y="632"/>
                    <a:pt x="855" y="617"/>
                    <a:pt x="861" y="602"/>
                  </a:cubicBezTo>
                  <a:cubicBezTo>
                    <a:pt x="861" y="602"/>
                    <a:pt x="861" y="602"/>
                    <a:pt x="861" y="602"/>
                  </a:cubicBezTo>
                  <a:cubicBezTo>
                    <a:pt x="838" y="593"/>
                    <a:pt x="838" y="593"/>
                    <a:pt x="838" y="593"/>
                  </a:cubicBezTo>
                  <a:moveTo>
                    <a:pt x="39" y="556"/>
                  </a:moveTo>
                  <a:cubicBezTo>
                    <a:pt x="16" y="562"/>
                    <a:pt x="16" y="562"/>
                    <a:pt x="16" y="562"/>
                  </a:cubicBezTo>
                  <a:cubicBezTo>
                    <a:pt x="16" y="562"/>
                    <a:pt x="16" y="562"/>
                    <a:pt x="16" y="562"/>
                  </a:cubicBezTo>
                  <a:cubicBezTo>
                    <a:pt x="16" y="563"/>
                    <a:pt x="16" y="563"/>
                    <a:pt x="16" y="563"/>
                  </a:cubicBezTo>
                  <a:cubicBezTo>
                    <a:pt x="20" y="578"/>
                    <a:pt x="25" y="594"/>
                    <a:pt x="31" y="609"/>
                  </a:cubicBezTo>
                  <a:cubicBezTo>
                    <a:pt x="31" y="610"/>
                    <a:pt x="31" y="610"/>
                    <a:pt x="31" y="610"/>
                  </a:cubicBezTo>
                  <a:cubicBezTo>
                    <a:pt x="53" y="601"/>
                    <a:pt x="53" y="601"/>
                    <a:pt x="53" y="601"/>
                  </a:cubicBezTo>
                  <a:cubicBezTo>
                    <a:pt x="54" y="601"/>
                    <a:pt x="54" y="601"/>
                    <a:pt x="54" y="601"/>
                  </a:cubicBezTo>
                  <a:cubicBezTo>
                    <a:pt x="54" y="601"/>
                    <a:pt x="54" y="601"/>
                    <a:pt x="54" y="601"/>
                  </a:cubicBezTo>
                  <a:cubicBezTo>
                    <a:pt x="48" y="586"/>
                    <a:pt x="43" y="571"/>
                    <a:pt x="39" y="556"/>
                  </a:cubicBezTo>
                  <a:cubicBezTo>
                    <a:pt x="39" y="556"/>
                    <a:pt x="39" y="556"/>
                    <a:pt x="39" y="556"/>
                  </a:cubicBezTo>
                  <a:moveTo>
                    <a:pt x="853" y="545"/>
                  </a:moveTo>
                  <a:cubicBezTo>
                    <a:pt x="853" y="545"/>
                    <a:pt x="853" y="545"/>
                    <a:pt x="853" y="545"/>
                  </a:cubicBezTo>
                  <a:cubicBezTo>
                    <a:pt x="850" y="560"/>
                    <a:pt x="845" y="575"/>
                    <a:pt x="840" y="590"/>
                  </a:cubicBezTo>
                  <a:cubicBezTo>
                    <a:pt x="840" y="590"/>
                    <a:pt x="840" y="590"/>
                    <a:pt x="840" y="590"/>
                  </a:cubicBezTo>
                  <a:cubicBezTo>
                    <a:pt x="862" y="598"/>
                    <a:pt x="862" y="598"/>
                    <a:pt x="862" y="598"/>
                  </a:cubicBezTo>
                  <a:cubicBezTo>
                    <a:pt x="862" y="598"/>
                    <a:pt x="862" y="598"/>
                    <a:pt x="862" y="598"/>
                  </a:cubicBezTo>
                  <a:cubicBezTo>
                    <a:pt x="868" y="582"/>
                    <a:pt x="873" y="567"/>
                    <a:pt x="877" y="551"/>
                  </a:cubicBezTo>
                  <a:cubicBezTo>
                    <a:pt x="878" y="551"/>
                    <a:pt x="878" y="551"/>
                    <a:pt x="878" y="551"/>
                  </a:cubicBezTo>
                  <a:cubicBezTo>
                    <a:pt x="853" y="545"/>
                    <a:pt x="853" y="545"/>
                    <a:pt x="853" y="545"/>
                  </a:cubicBezTo>
                  <a:moveTo>
                    <a:pt x="28" y="507"/>
                  </a:moveTo>
                  <a:cubicBezTo>
                    <a:pt x="5" y="510"/>
                    <a:pt x="5" y="510"/>
                    <a:pt x="5" y="510"/>
                  </a:cubicBezTo>
                  <a:cubicBezTo>
                    <a:pt x="5" y="510"/>
                    <a:pt x="5" y="510"/>
                    <a:pt x="5" y="510"/>
                  </a:cubicBezTo>
                  <a:cubicBezTo>
                    <a:pt x="5" y="510"/>
                    <a:pt x="5" y="510"/>
                    <a:pt x="5" y="510"/>
                  </a:cubicBezTo>
                  <a:cubicBezTo>
                    <a:pt x="7" y="527"/>
                    <a:pt x="10" y="543"/>
                    <a:pt x="15" y="559"/>
                  </a:cubicBezTo>
                  <a:cubicBezTo>
                    <a:pt x="15" y="559"/>
                    <a:pt x="15" y="559"/>
                    <a:pt x="15" y="559"/>
                  </a:cubicBezTo>
                  <a:cubicBezTo>
                    <a:pt x="38" y="553"/>
                    <a:pt x="38" y="553"/>
                    <a:pt x="38" y="553"/>
                  </a:cubicBezTo>
                  <a:cubicBezTo>
                    <a:pt x="38" y="552"/>
                    <a:pt x="38" y="552"/>
                    <a:pt x="38" y="552"/>
                  </a:cubicBezTo>
                  <a:cubicBezTo>
                    <a:pt x="34" y="537"/>
                    <a:pt x="31" y="522"/>
                    <a:pt x="28" y="507"/>
                  </a:cubicBezTo>
                  <a:cubicBezTo>
                    <a:pt x="28" y="507"/>
                    <a:pt x="28" y="507"/>
                    <a:pt x="28" y="507"/>
                  </a:cubicBezTo>
                  <a:moveTo>
                    <a:pt x="863" y="495"/>
                  </a:moveTo>
                  <a:cubicBezTo>
                    <a:pt x="861" y="495"/>
                    <a:pt x="861" y="495"/>
                    <a:pt x="861" y="495"/>
                  </a:cubicBezTo>
                  <a:cubicBezTo>
                    <a:pt x="862" y="495"/>
                    <a:pt x="862" y="495"/>
                    <a:pt x="862" y="495"/>
                  </a:cubicBezTo>
                  <a:cubicBezTo>
                    <a:pt x="860" y="511"/>
                    <a:pt x="858" y="526"/>
                    <a:pt x="854" y="541"/>
                  </a:cubicBezTo>
                  <a:cubicBezTo>
                    <a:pt x="854" y="541"/>
                    <a:pt x="854" y="541"/>
                    <a:pt x="854" y="541"/>
                  </a:cubicBezTo>
                  <a:cubicBezTo>
                    <a:pt x="878" y="547"/>
                    <a:pt x="878" y="547"/>
                    <a:pt x="878" y="547"/>
                  </a:cubicBezTo>
                  <a:cubicBezTo>
                    <a:pt x="878" y="547"/>
                    <a:pt x="878" y="547"/>
                    <a:pt x="878" y="547"/>
                  </a:cubicBezTo>
                  <a:cubicBezTo>
                    <a:pt x="881" y="531"/>
                    <a:pt x="884" y="514"/>
                    <a:pt x="886" y="498"/>
                  </a:cubicBezTo>
                  <a:cubicBezTo>
                    <a:pt x="886" y="498"/>
                    <a:pt x="886" y="498"/>
                    <a:pt x="886" y="498"/>
                  </a:cubicBezTo>
                  <a:cubicBezTo>
                    <a:pt x="863" y="495"/>
                    <a:pt x="863" y="495"/>
                    <a:pt x="863" y="495"/>
                  </a:cubicBezTo>
                  <a:moveTo>
                    <a:pt x="24" y="456"/>
                  </a:moveTo>
                  <a:cubicBezTo>
                    <a:pt x="0" y="457"/>
                    <a:pt x="0" y="457"/>
                    <a:pt x="0" y="457"/>
                  </a:cubicBezTo>
                  <a:cubicBezTo>
                    <a:pt x="0" y="457"/>
                    <a:pt x="0" y="457"/>
                    <a:pt x="0" y="457"/>
                  </a:cubicBezTo>
                  <a:cubicBezTo>
                    <a:pt x="0" y="474"/>
                    <a:pt x="2" y="490"/>
                    <a:pt x="4" y="506"/>
                  </a:cubicBezTo>
                  <a:cubicBezTo>
                    <a:pt x="4" y="507"/>
                    <a:pt x="4" y="507"/>
                    <a:pt x="4" y="507"/>
                  </a:cubicBezTo>
                  <a:cubicBezTo>
                    <a:pt x="28" y="503"/>
                    <a:pt x="28" y="503"/>
                    <a:pt x="28" y="503"/>
                  </a:cubicBezTo>
                  <a:cubicBezTo>
                    <a:pt x="28" y="503"/>
                    <a:pt x="28" y="503"/>
                    <a:pt x="28" y="503"/>
                  </a:cubicBezTo>
                  <a:cubicBezTo>
                    <a:pt x="28" y="503"/>
                    <a:pt x="28" y="503"/>
                    <a:pt x="28" y="503"/>
                  </a:cubicBezTo>
                  <a:cubicBezTo>
                    <a:pt x="26" y="488"/>
                    <a:pt x="24" y="472"/>
                    <a:pt x="24" y="457"/>
                  </a:cubicBezTo>
                  <a:cubicBezTo>
                    <a:pt x="24" y="456"/>
                    <a:pt x="24" y="456"/>
                    <a:pt x="24" y="456"/>
                  </a:cubicBezTo>
                  <a:moveTo>
                    <a:pt x="889" y="428"/>
                  </a:moveTo>
                  <a:cubicBezTo>
                    <a:pt x="865" y="429"/>
                    <a:pt x="865" y="429"/>
                    <a:pt x="865" y="429"/>
                  </a:cubicBezTo>
                  <a:cubicBezTo>
                    <a:pt x="865" y="429"/>
                    <a:pt x="865" y="429"/>
                    <a:pt x="865" y="429"/>
                  </a:cubicBezTo>
                  <a:cubicBezTo>
                    <a:pt x="865" y="429"/>
                    <a:pt x="865" y="429"/>
                    <a:pt x="865" y="429"/>
                  </a:cubicBezTo>
                  <a:cubicBezTo>
                    <a:pt x="865" y="434"/>
                    <a:pt x="865" y="440"/>
                    <a:pt x="865" y="445"/>
                  </a:cubicBezTo>
                  <a:cubicBezTo>
                    <a:pt x="865" y="460"/>
                    <a:pt x="864" y="476"/>
                    <a:pt x="863" y="491"/>
                  </a:cubicBezTo>
                  <a:cubicBezTo>
                    <a:pt x="863" y="492"/>
                    <a:pt x="863" y="492"/>
                    <a:pt x="863" y="492"/>
                  </a:cubicBezTo>
                  <a:cubicBezTo>
                    <a:pt x="886" y="494"/>
                    <a:pt x="886" y="494"/>
                    <a:pt x="886" y="494"/>
                  </a:cubicBezTo>
                  <a:cubicBezTo>
                    <a:pt x="887" y="494"/>
                    <a:pt x="887" y="494"/>
                    <a:pt x="887" y="494"/>
                  </a:cubicBezTo>
                  <a:cubicBezTo>
                    <a:pt x="887" y="494"/>
                    <a:pt x="887" y="494"/>
                    <a:pt x="887" y="494"/>
                  </a:cubicBezTo>
                  <a:cubicBezTo>
                    <a:pt x="888" y="478"/>
                    <a:pt x="889" y="461"/>
                    <a:pt x="889" y="445"/>
                  </a:cubicBezTo>
                  <a:cubicBezTo>
                    <a:pt x="889" y="439"/>
                    <a:pt x="889" y="434"/>
                    <a:pt x="889" y="428"/>
                  </a:cubicBezTo>
                  <a:cubicBezTo>
                    <a:pt x="889" y="428"/>
                    <a:pt x="889" y="428"/>
                    <a:pt x="889" y="428"/>
                  </a:cubicBezTo>
                  <a:moveTo>
                    <a:pt x="2" y="404"/>
                  </a:moveTo>
                  <a:cubicBezTo>
                    <a:pt x="2" y="404"/>
                    <a:pt x="2" y="404"/>
                    <a:pt x="2" y="404"/>
                  </a:cubicBezTo>
                  <a:cubicBezTo>
                    <a:pt x="0" y="417"/>
                    <a:pt x="0" y="431"/>
                    <a:pt x="0" y="445"/>
                  </a:cubicBezTo>
                  <a:cubicBezTo>
                    <a:pt x="0" y="448"/>
                    <a:pt x="0" y="450"/>
                    <a:pt x="0" y="453"/>
                  </a:cubicBezTo>
                  <a:cubicBezTo>
                    <a:pt x="0" y="453"/>
                    <a:pt x="0" y="453"/>
                    <a:pt x="0" y="453"/>
                  </a:cubicBezTo>
                  <a:cubicBezTo>
                    <a:pt x="24" y="453"/>
                    <a:pt x="24" y="453"/>
                    <a:pt x="24" y="453"/>
                  </a:cubicBezTo>
                  <a:cubicBezTo>
                    <a:pt x="24" y="453"/>
                    <a:pt x="24" y="453"/>
                    <a:pt x="24" y="453"/>
                  </a:cubicBezTo>
                  <a:cubicBezTo>
                    <a:pt x="24" y="453"/>
                    <a:pt x="24" y="453"/>
                    <a:pt x="24" y="453"/>
                  </a:cubicBezTo>
                  <a:cubicBezTo>
                    <a:pt x="24" y="450"/>
                    <a:pt x="24" y="448"/>
                    <a:pt x="24" y="445"/>
                  </a:cubicBezTo>
                  <a:cubicBezTo>
                    <a:pt x="24" y="432"/>
                    <a:pt x="24" y="419"/>
                    <a:pt x="26" y="406"/>
                  </a:cubicBezTo>
                  <a:cubicBezTo>
                    <a:pt x="26" y="406"/>
                    <a:pt x="26" y="406"/>
                    <a:pt x="26" y="406"/>
                  </a:cubicBezTo>
                  <a:cubicBezTo>
                    <a:pt x="2" y="404"/>
                    <a:pt x="2" y="404"/>
                    <a:pt x="2" y="404"/>
                  </a:cubicBezTo>
                  <a:moveTo>
                    <a:pt x="884" y="375"/>
                  </a:moveTo>
                  <a:cubicBezTo>
                    <a:pt x="860" y="379"/>
                    <a:pt x="860" y="379"/>
                    <a:pt x="860" y="379"/>
                  </a:cubicBezTo>
                  <a:cubicBezTo>
                    <a:pt x="860" y="379"/>
                    <a:pt x="860" y="379"/>
                    <a:pt x="860" y="379"/>
                  </a:cubicBezTo>
                  <a:cubicBezTo>
                    <a:pt x="863" y="394"/>
                    <a:pt x="864" y="410"/>
                    <a:pt x="865" y="425"/>
                  </a:cubicBezTo>
                  <a:cubicBezTo>
                    <a:pt x="865" y="425"/>
                    <a:pt x="865" y="425"/>
                    <a:pt x="865" y="425"/>
                  </a:cubicBezTo>
                  <a:cubicBezTo>
                    <a:pt x="889" y="424"/>
                    <a:pt x="889" y="424"/>
                    <a:pt x="889" y="424"/>
                  </a:cubicBezTo>
                  <a:cubicBezTo>
                    <a:pt x="889" y="424"/>
                    <a:pt x="889" y="424"/>
                    <a:pt x="889" y="424"/>
                  </a:cubicBezTo>
                  <a:cubicBezTo>
                    <a:pt x="888" y="408"/>
                    <a:pt x="886" y="391"/>
                    <a:pt x="884" y="375"/>
                  </a:cubicBezTo>
                  <a:cubicBezTo>
                    <a:pt x="884" y="375"/>
                    <a:pt x="884" y="375"/>
                    <a:pt x="884" y="375"/>
                  </a:cubicBezTo>
                  <a:moveTo>
                    <a:pt x="10" y="351"/>
                  </a:moveTo>
                  <a:cubicBezTo>
                    <a:pt x="10" y="351"/>
                    <a:pt x="10" y="351"/>
                    <a:pt x="10" y="351"/>
                  </a:cubicBezTo>
                  <a:cubicBezTo>
                    <a:pt x="6" y="367"/>
                    <a:pt x="4" y="383"/>
                    <a:pt x="2" y="400"/>
                  </a:cubicBezTo>
                  <a:cubicBezTo>
                    <a:pt x="2" y="400"/>
                    <a:pt x="2" y="400"/>
                    <a:pt x="2" y="400"/>
                  </a:cubicBezTo>
                  <a:cubicBezTo>
                    <a:pt x="26" y="402"/>
                    <a:pt x="26" y="402"/>
                    <a:pt x="26" y="402"/>
                  </a:cubicBezTo>
                  <a:cubicBezTo>
                    <a:pt x="26" y="402"/>
                    <a:pt x="26" y="402"/>
                    <a:pt x="26" y="402"/>
                  </a:cubicBezTo>
                  <a:cubicBezTo>
                    <a:pt x="27" y="387"/>
                    <a:pt x="30" y="371"/>
                    <a:pt x="33" y="356"/>
                  </a:cubicBezTo>
                  <a:cubicBezTo>
                    <a:pt x="33" y="356"/>
                    <a:pt x="33" y="356"/>
                    <a:pt x="33" y="356"/>
                  </a:cubicBezTo>
                  <a:cubicBezTo>
                    <a:pt x="10" y="351"/>
                    <a:pt x="10" y="351"/>
                    <a:pt x="10" y="351"/>
                  </a:cubicBezTo>
                  <a:moveTo>
                    <a:pt x="872" y="323"/>
                  </a:moveTo>
                  <a:cubicBezTo>
                    <a:pt x="849" y="329"/>
                    <a:pt x="849" y="329"/>
                    <a:pt x="849" y="329"/>
                  </a:cubicBezTo>
                  <a:cubicBezTo>
                    <a:pt x="849" y="329"/>
                    <a:pt x="849" y="329"/>
                    <a:pt x="849" y="329"/>
                  </a:cubicBezTo>
                  <a:cubicBezTo>
                    <a:pt x="854" y="344"/>
                    <a:pt x="857" y="360"/>
                    <a:pt x="860" y="375"/>
                  </a:cubicBezTo>
                  <a:cubicBezTo>
                    <a:pt x="860" y="375"/>
                    <a:pt x="860" y="375"/>
                    <a:pt x="860" y="375"/>
                  </a:cubicBezTo>
                  <a:cubicBezTo>
                    <a:pt x="883" y="371"/>
                    <a:pt x="883" y="371"/>
                    <a:pt x="883" y="371"/>
                  </a:cubicBezTo>
                  <a:cubicBezTo>
                    <a:pt x="883" y="371"/>
                    <a:pt x="883" y="371"/>
                    <a:pt x="883" y="371"/>
                  </a:cubicBezTo>
                  <a:cubicBezTo>
                    <a:pt x="881" y="355"/>
                    <a:pt x="877" y="339"/>
                    <a:pt x="872" y="323"/>
                  </a:cubicBezTo>
                  <a:cubicBezTo>
                    <a:pt x="872" y="323"/>
                    <a:pt x="872" y="323"/>
                    <a:pt x="872" y="323"/>
                  </a:cubicBezTo>
                  <a:moveTo>
                    <a:pt x="24" y="299"/>
                  </a:moveTo>
                  <a:cubicBezTo>
                    <a:pt x="24" y="300"/>
                    <a:pt x="24" y="300"/>
                    <a:pt x="24" y="300"/>
                  </a:cubicBezTo>
                  <a:cubicBezTo>
                    <a:pt x="19" y="315"/>
                    <a:pt x="14" y="331"/>
                    <a:pt x="11" y="347"/>
                  </a:cubicBezTo>
                  <a:cubicBezTo>
                    <a:pt x="11" y="347"/>
                    <a:pt x="11" y="347"/>
                    <a:pt x="11" y="347"/>
                  </a:cubicBezTo>
                  <a:cubicBezTo>
                    <a:pt x="34" y="353"/>
                    <a:pt x="34" y="353"/>
                    <a:pt x="34" y="353"/>
                  </a:cubicBezTo>
                  <a:cubicBezTo>
                    <a:pt x="34" y="352"/>
                    <a:pt x="34" y="352"/>
                    <a:pt x="34" y="352"/>
                  </a:cubicBezTo>
                  <a:cubicBezTo>
                    <a:pt x="37" y="337"/>
                    <a:pt x="42" y="322"/>
                    <a:pt x="47" y="307"/>
                  </a:cubicBezTo>
                  <a:cubicBezTo>
                    <a:pt x="47" y="307"/>
                    <a:pt x="47" y="307"/>
                    <a:pt x="47" y="307"/>
                  </a:cubicBezTo>
                  <a:cubicBezTo>
                    <a:pt x="24" y="299"/>
                    <a:pt x="24" y="299"/>
                    <a:pt x="24" y="299"/>
                  </a:cubicBezTo>
                  <a:moveTo>
                    <a:pt x="855" y="272"/>
                  </a:moveTo>
                  <a:cubicBezTo>
                    <a:pt x="833" y="282"/>
                    <a:pt x="833" y="282"/>
                    <a:pt x="833" y="282"/>
                  </a:cubicBezTo>
                  <a:cubicBezTo>
                    <a:pt x="833" y="282"/>
                    <a:pt x="833" y="282"/>
                    <a:pt x="833" y="282"/>
                  </a:cubicBezTo>
                  <a:cubicBezTo>
                    <a:pt x="839" y="296"/>
                    <a:pt x="844" y="311"/>
                    <a:pt x="848" y="326"/>
                  </a:cubicBezTo>
                  <a:cubicBezTo>
                    <a:pt x="848" y="326"/>
                    <a:pt x="848" y="326"/>
                    <a:pt x="848" y="326"/>
                  </a:cubicBezTo>
                  <a:cubicBezTo>
                    <a:pt x="871" y="319"/>
                    <a:pt x="871" y="319"/>
                    <a:pt x="871" y="319"/>
                  </a:cubicBezTo>
                  <a:cubicBezTo>
                    <a:pt x="871" y="319"/>
                    <a:pt x="871" y="319"/>
                    <a:pt x="871" y="319"/>
                  </a:cubicBezTo>
                  <a:cubicBezTo>
                    <a:pt x="867" y="303"/>
                    <a:pt x="861" y="288"/>
                    <a:pt x="855" y="272"/>
                  </a:cubicBezTo>
                  <a:cubicBezTo>
                    <a:pt x="855" y="272"/>
                    <a:pt x="855" y="272"/>
                    <a:pt x="855" y="272"/>
                  </a:cubicBezTo>
                  <a:moveTo>
                    <a:pt x="45" y="250"/>
                  </a:moveTo>
                  <a:cubicBezTo>
                    <a:pt x="44" y="250"/>
                    <a:pt x="44" y="250"/>
                    <a:pt x="44" y="250"/>
                  </a:cubicBezTo>
                  <a:cubicBezTo>
                    <a:pt x="37" y="265"/>
                    <a:pt x="31" y="280"/>
                    <a:pt x="25" y="296"/>
                  </a:cubicBezTo>
                  <a:cubicBezTo>
                    <a:pt x="24" y="296"/>
                    <a:pt x="24" y="296"/>
                    <a:pt x="24" y="296"/>
                  </a:cubicBezTo>
                  <a:cubicBezTo>
                    <a:pt x="48" y="304"/>
                    <a:pt x="48" y="304"/>
                    <a:pt x="48" y="304"/>
                  </a:cubicBezTo>
                  <a:cubicBezTo>
                    <a:pt x="48" y="304"/>
                    <a:pt x="48" y="304"/>
                    <a:pt x="48" y="304"/>
                  </a:cubicBezTo>
                  <a:cubicBezTo>
                    <a:pt x="53" y="289"/>
                    <a:pt x="59" y="275"/>
                    <a:pt x="66" y="261"/>
                  </a:cubicBezTo>
                  <a:cubicBezTo>
                    <a:pt x="66" y="261"/>
                    <a:pt x="66" y="261"/>
                    <a:pt x="66" y="261"/>
                  </a:cubicBezTo>
                  <a:cubicBezTo>
                    <a:pt x="45" y="250"/>
                    <a:pt x="45" y="250"/>
                    <a:pt x="45" y="250"/>
                  </a:cubicBezTo>
                  <a:moveTo>
                    <a:pt x="831" y="224"/>
                  </a:moveTo>
                  <a:cubicBezTo>
                    <a:pt x="810" y="236"/>
                    <a:pt x="810" y="236"/>
                    <a:pt x="810" y="236"/>
                  </a:cubicBezTo>
                  <a:cubicBezTo>
                    <a:pt x="810" y="237"/>
                    <a:pt x="810" y="237"/>
                    <a:pt x="810" y="237"/>
                  </a:cubicBezTo>
                  <a:cubicBezTo>
                    <a:pt x="818" y="250"/>
                    <a:pt x="825" y="264"/>
                    <a:pt x="831" y="278"/>
                  </a:cubicBezTo>
                  <a:cubicBezTo>
                    <a:pt x="831" y="278"/>
                    <a:pt x="831" y="278"/>
                    <a:pt x="831" y="278"/>
                  </a:cubicBezTo>
                  <a:cubicBezTo>
                    <a:pt x="853" y="269"/>
                    <a:pt x="853" y="269"/>
                    <a:pt x="853" y="269"/>
                  </a:cubicBezTo>
                  <a:cubicBezTo>
                    <a:pt x="853" y="269"/>
                    <a:pt x="853" y="269"/>
                    <a:pt x="853" y="269"/>
                  </a:cubicBezTo>
                  <a:cubicBezTo>
                    <a:pt x="847" y="254"/>
                    <a:pt x="839" y="239"/>
                    <a:pt x="831" y="225"/>
                  </a:cubicBezTo>
                  <a:cubicBezTo>
                    <a:pt x="831" y="224"/>
                    <a:pt x="831" y="224"/>
                    <a:pt x="831" y="224"/>
                  </a:cubicBezTo>
                  <a:moveTo>
                    <a:pt x="71" y="204"/>
                  </a:moveTo>
                  <a:cubicBezTo>
                    <a:pt x="71" y="204"/>
                    <a:pt x="71" y="204"/>
                    <a:pt x="71" y="204"/>
                  </a:cubicBezTo>
                  <a:cubicBezTo>
                    <a:pt x="62" y="217"/>
                    <a:pt x="54" y="232"/>
                    <a:pt x="46" y="246"/>
                  </a:cubicBezTo>
                  <a:cubicBezTo>
                    <a:pt x="46" y="246"/>
                    <a:pt x="46" y="246"/>
                    <a:pt x="46" y="246"/>
                  </a:cubicBezTo>
                  <a:cubicBezTo>
                    <a:pt x="67" y="257"/>
                    <a:pt x="67" y="257"/>
                    <a:pt x="67" y="257"/>
                  </a:cubicBezTo>
                  <a:cubicBezTo>
                    <a:pt x="68" y="257"/>
                    <a:pt x="68" y="257"/>
                    <a:pt x="68" y="257"/>
                  </a:cubicBezTo>
                  <a:cubicBezTo>
                    <a:pt x="68" y="257"/>
                    <a:pt x="68" y="257"/>
                    <a:pt x="68" y="257"/>
                  </a:cubicBezTo>
                  <a:cubicBezTo>
                    <a:pt x="75" y="243"/>
                    <a:pt x="82" y="230"/>
                    <a:pt x="91" y="217"/>
                  </a:cubicBezTo>
                  <a:cubicBezTo>
                    <a:pt x="91" y="217"/>
                    <a:pt x="91" y="217"/>
                    <a:pt x="91" y="217"/>
                  </a:cubicBezTo>
                  <a:cubicBezTo>
                    <a:pt x="71" y="204"/>
                    <a:pt x="71" y="204"/>
                    <a:pt x="71" y="204"/>
                  </a:cubicBezTo>
                  <a:moveTo>
                    <a:pt x="802" y="180"/>
                  </a:moveTo>
                  <a:cubicBezTo>
                    <a:pt x="802" y="180"/>
                    <a:pt x="802" y="180"/>
                    <a:pt x="802" y="180"/>
                  </a:cubicBezTo>
                  <a:cubicBezTo>
                    <a:pt x="782" y="194"/>
                    <a:pt x="782" y="194"/>
                    <a:pt x="782" y="194"/>
                  </a:cubicBezTo>
                  <a:cubicBezTo>
                    <a:pt x="783" y="194"/>
                    <a:pt x="783" y="194"/>
                    <a:pt x="783" y="194"/>
                  </a:cubicBezTo>
                  <a:cubicBezTo>
                    <a:pt x="792" y="207"/>
                    <a:pt x="800" y="220"/>
                    <a:pt x="808" y="233"/>
                  </a:cubicBezTo>
                  <a:cubicBezTo>
                    <a:pt x="808" y="233"/>
                    <a:pt x="808" y="233"/>
                    <a:pt x="808" y="233"/>
                  </a:cubicBezTo>
                  <a:cubicBezTo>
                    <a:pt x="829" y="221"/>
                    <a:pt x="829" y="221"/>
                    <a:pt x="829" y="221"/>
                  </a:cubicBezTo>
                  <a:cubicBezTo>
                    <a:pt x="829" y="221"/>
                    <a:pt x="829" y="221"/>
                    <a:pt x="829" y="221"/>
                  </a:cubicBezTo>
                  <a:cubicBezTo>
                    <a:pt x="821" y="207"/>
                    <a:pt x="812" y="193"/>
                    <a:pt x="802" y="180"/>
                  </a:cubicBezTo>
                  <a:cubicBezTo>
                    <a:pt x="802" y="180"/>
                    <a:pt x="802" y="180"/>
                    <a:pt x="802" y="180"/>
                  </a:cubicBezTo>
                  <a:moveTo>
                    <a:pt x="102" y="161"/>
                  </a:moveTo>
                  <a:cubicBezTo>
                    <a:pt x="102" y="161"/>
                    <a:pt x="102" y="161"/>
                    <a:pt x="102" y="161"/>
                  </a:cubicBezTo>
                  <a:cubicBezTo>
                    <a:pt x="92" y="173"/>
                    <a:pt x="82" y="187"/>
                    <a:pt x="73" y="200"/>
                  </a:cubicBezTo>
                  <a:cubicBezTo>
                    <a:pt x="73" y="200"/>
                    <a:pt x="73" y="200"/>
                    <a:pt x="73" y="200"/>
                  </a:cubicBezTo>
                  <a:cubicBezTo>
                    <a:pt x="93" y="214"/>
                    <a:pt x="93" y="214"/>
                    <a:pt x="93" y="214"/>
                  </a:cubicBezTo>
                  <a:cubicBezTo>
                    <a:pt x="93" y="214"/>
                    <a:pt x="93" y="214"/>
                    <a:pt x="93" y="214"/>
                  </a:cubicBezTo>
                  <a:cubicBezTo>
                    <a:pt x="93" y="213"/>
                    <a:pt x="93" y="213"/>
                    <a:pt x="93" y="213"/>
                  </a:cubicBezTo>
                  <a:cubicBezTo>
                    <a:pt x="102" y="201"/>
                    <a:pt x="111" y="188"/>
                    <a:pt x="121" y="176"/>
                  </a:cubicBezTo>
                  <a:cubicBezTo>
                    <a:pt x="121" y="176"/>
                    <a:pt x="121" y="176"/>
                    <a:pt x="121" y="176"/>
                  </a:cubicBezTo>
                  <a:cubicBezTo>
                    <a:pt x="102" y="161"/>
                    <a:pt x="102" y="161"/>
                    <a:pt x="102" y="161"/>
                  </a:cubicBezTo>
                  <a:moveTo>
                    <a:pt x="767" y="139"/>
                  </a:moveTo>
                  <a:cubicBezTo>
                    <a:pt x="750" y="155"/>
                    <a:pt x="750" y="155"/>
                    <a:pt x="750" y="155"/>
                  </a:cubicBezTo>
                  <a:cubicBezTo>
                    <a:pt x="750" y="156"/>
                    <a:pt x="750" y="156"/>
                    <a:pt x="750" y="156"/>
                  </a:cubicBezTo>
                  <a:cubicBezTo>
                    <a:pt x="761" y="167"/>
                    <a:pt x="771" y="179"/>
                    <a:pt x="780" y="191"/>
                  </a:cubicBezTo>
                  <a:cubicBezTo>
                    <a:pt x="780" y="191"/>
                    <a:pt x="780" y="191"/>
                    <a:pt x="780" y="191"/>
                  </a:cubicBezTo>
                  <a:cubicBezTo>
                    <a:pt x="800" y="177"/>
                    <a:pt x="800" y="177"/>
                    <a:pt x="800" y="177"/>
                  </a:cubicBezTo>
                  <a:cubicBezTo>
                    <a:pt x="799" y="177"/>
                    <a:pt x="799" y="177"/>
                    <a:pt x="799" y="177"/>
                  </a:cubicBezTo>
                  <a:cubicBezTo>
                    <a:pt x="790" y="164"/>
                    <a:pt x="779" y="151"/>
                    <a:pt x="768" y="139"/>
                  </a:cubicBezTo>
                  <a:cubicBezTo>
                    <a:pt x="767" y="139"/>
                    <a:pt x="767" y="139"/>
                    <a:pt x="767" y="139"/>
                  </a:cubicBezTo>
                  <a:moveTo>
                    <a:pt x="139" y="122"/>
                  </a:moveTo>
                  <a:cubicBezTo>
                    <a:pt x="139" y="122"/>
                    <a:pt x="139" y="122"/>
                    <a:pt x="139" y="122"/>
                  </a:cubicBezTo>
                  <a:cubicBezTo>
                    <a:pt x="127" y="133"/>
                    <a:pt x="116" y="145"/>
                    <a:pt x="105" y="158"/>
                  </a:cubicBezTo>
                  <a:cubicBezTo>
                    <a:pt x="105" y="158"/>
                    <a:pt x="105" y="158"/>
                    <a:pt x="105" y="158"/>
                  </a:cubicBezTo>
                  <a:cubicBezTo>
                    <a:pt x="123" y="173"/>
                    <a:pt x="123" y="173"/>
                    <a:pt x="123" y="173"/>
                  </a:cubicBezTo>
                  <a:cubicBezTo>
                    <a:pt x="123" y="173"/>
                    <a:pt x="123" y="173"/>
                    <a:pt x="123" y="173"/>
                  </a:cubicBezTo>
                  <a:cubicBezTo>
                    <a:pt x="133" y="161"/>
                    <a:pt x="144" y="150"/>
                    <a:pt x="155" y="139"/>
                  </a:cubicBezTo>
                  <a:cubicBezTo>
                    <a:pt x="155" y="139"/>
                    <a:pt x="155" y="139"/>
                    <a:pt x="155" y="139"/>
                  </a:cubicBezTo>
                  <a:cubicBezTo>
                    <a:pt x="139" y="122"/>
                    <a:pt x="139" y="122"/>
                    <a:pt x="139" y="122"/>
                  </a:cubicBezTo>
                  <a:moveTo>
                    <a:pt x="728" y="102"/>
                  </a:moveTo>
                  <a:cubicBezTo>
                    <a:pt x="713" y="121"/>
                    <a:pt x="713" y="121"/>
                    <a:pt x="713" y="121"/>
                  </a:cubicBezTo>
                  <a:cubicBezTo>
                    <a:pt x="713" y="121"/>
                    <a:pt x="713" y="121"/>
                    <a:pt x="713" y="121"/>
                  </a:cubicBezTo>
                  <a:cubicBezTo>
                    <a:pt x="713" y="121"/>
                    <a:pt x="713" y="121"/>
                    <a:pt x="713" y="121"/>
                  </a:cubicBezTo>
                  <a:cubicBezTo>
                    <a:pt x="725" y="131"/>
                    <a:pt x="737" y="142"/>
                    <a:pt x="747" y="153"/>
                  </a:cubicBezTo>
                  <a:cubicBezTo>
                    <a:pt x="748" y="153"/>
                    <a:pt x="748" y="153"/>
                    <a:pt x="748" y="153"/>
                  </a:cubicBezTo>
                  <a:cubicBezTo>
                    <a:pt x="765" y="136"/>
                    <a:pt x="765" y="136"/>
                    <a:pt x="765" y="136"/>
                  </a:cubicBezTo>
                  <a:cubicBezTo>
                    <a:pt x="765" y="136"/>
                    <a:pt x="765" y="136"/>
                    <a:pt x="765" y="136"/>
                  </a:cubicBezTo>
                  <a:cubicBezTo>
                    <a:pt x="765" y="136"/>
                    <a:pt x="765" y="136"/>
                    <a:pt x="765" y="136"/>
                  </a:cubicBezTo>
                  <a:cubicBezTo>
                    <a:pt x="753" y="124"/>
                    <a:pt x="741" y="113"/>
                    <a:pt x="729" y="103"/>
                  </a:cubicBezTo>
                  <a:cubicBezTo>
                    <a:pt x="728" y="102"/>
                    <a:pt x="728" y="102"/>
                    <a:pt x="728" y="102"/>
                  </a:cubicBezTo>
                  <a:moveTo>
                    <a:pt x="180" y="87"/>
                  </a:moveTo>
                  <a:cubicBezTo>
                    <a:pt x="180" y="87"/>
                    <a:pt x="180" y="87"/>
                    <a:pt x="180" y="87"/>
                  </a:cubicBezTo>
                  <a:cubicBezTo>
                    <a:pt x="167" y="97"/>
                    <a:pt x="154" y="108"/>
                    <a:pt x="142" y="119"/>
                  </a:cubicBezTo>
                  <a:cubicBezTo>
                    <a:pt x="142" y="118"/>
                    <a:pt x="142" y="118"/>
                    <a:pt x="142" y="118"/>
                  </a:cubicBezTo>
                  <a:cubicBezTo>
                    <a:pt x="142" y="119"/>
                    <a:pt x="142" y="119"/>
                    <a:pt x="142" y="119"/>
                  </a:cubicBezTo>
                  <a:cubicBezTo>
                    <a:pt x="158" y="137"/>
                    <a:pt x="158" y="137"/>
                    <a:pt x="158" y="137"/>
                  </a:cubicBezTo>
                  <a:cubicBezTo>
                    <a:pt x="158" y="137"/>
                    <a:pt x="158" y="137"/>
                    <a:pt x="158" y="137"/>
                  </a:cubicBezTo>
                  <a:cubicBezTo>
                    <a:pt x="170" y="126"/>
                    <a:pt x="182" y="116"/>
                    <a:pt x="194" y="107"/>
                  </a:cubicBezTo>
                  <a:cubicBezTo>
                    <a:pt x="194" y="107"/>
                    <a:pt x="194" y="107"/>
                    <a:pt x="194" y="107"/>
                  </a:cubicBezTo>
                  <a:cubicBezTo>
                    <a:pt x="180" y="87"/>
                    <a:pt x="180" y="87"/>
                    <a:pt x="180" y="87"/>
                  </a:cubicBezTo>
                  <a:moveTo>
                    <a:pt x="685" y="71"/>
                  </a:moveTo>
                  <a:cubicBezTo>
                    <a:pt x="672" y="91"/>
                    <a:pt x="672" y="91"/>
                    <a:pt x="672" y="91"/>
                  </a:cubicBezTo>
                  <a:cubicBezTo>
                    <a:pt x="673" y="91"/>
                    <a:pt x="673" y="91"/>
                    <a:pt x="673" y="91"/>
                  </a:cubicBezTo>
                  <a:cubicBezTo>
                    <a:pt x="686" y="100"/>
                    <a:pt x="698" y="109"/>
                    <a:pt x="710" y="119"/>
                  </a:cubicBezTo>
                  <a:cubicBezTo>
                    <a:pt x="710" y="119"/>
                    <a:pt x="710" y="119"/>
                    <a:pt x="710" y="119"/>
                  </a:cubicBezTo>
                  <a:cubicBezTo>
                    <a:pt x="725" y="100"/>
                    <a:pt x="725" y="100"/>
                    <a:pt x="725" y="100"/>
                  </a:cubicBezTo>
                  <a:cubicBezTo>
                    <a:pt x="726" y="100"/>
                    <a:pt x="726" y="100"/>
                    <a:pt x="726" y="100"/>
                  </a:cubicBezTo>
                  <a:cubicBezTo>
                    <a:pt x="725" y="100"/>
                    <a:pt x="725" y="100"/>
                    <a:pt x="725" y="100"/>
                  </a:cubicBezTo>
                  <a:cubicBezTo>
                    <a:pt x="713" y="90"/>
                    <a:pt x="699" y="80"/>
                    <a:pt x="686" y="71"/>
                  </a:cubicBezTo>
                  <a:cubicBezTo>
                    <a:pt x="685" y="71"/>
                    <a:pt x="685" y="71"/>
                    <a:pt x="685" y="71"/>
                  </a:cubicBezTo>
                  <a:moveTo>
                    <a:pt x="225" y="58"/>
                  </a:moveTo>
                  <a:cubicBezTo>
                    <a:pt x="224" y="58"/>
                    <a:pt x="224" y="58"/>
                    <a:pt x="224" y="58"/>
                  </a:cubicBezTo>
                  <a:cubicBezTo>
                    <a:pt x="210" y="66"/>
                    <a:pt x="196" y="75"/>
                    <a:pt x="183" y="85"/>
                  </a:cubicBezTo>
                  <a:cubicBezTo>
                    <a:pt x="183" y="85"/>
                    <a:pt x="183" y="85"/>
                    <a:pt x="183" y="85"/>
                  </a:cubicBezTo>
                  <a:cubicBezTo>
                    <a:pt x="197" y="105"/>
                    <a:pt x="197" y="105"/>
                    <a:pt x="197" y="105"/>
                  </a:cubicBezTo>
                  <a:cubicBezTo>
                    <a:pt x="197" y="104"/>
                    <a:pt x="197" y="104"/>
                    <a:pt x="197" y="104"/>
                  </a:cubicBezTo>
                  <a:cubicBezTo>
                    <a:pt x="210" y="95"/>
                    <a:pt x="223" y="87"/>
                    <a:pt x="236" y="79"/>
                  </a:cubicBezTo>
                  <a:cubicBezTo>
                    <a:pt x="236" y="79"/>
                    <a:pt x="236" y="79"/>
                    <a:pt x="236" y="79"/>
                  </a:cubicBezTo>
                  <a:cubicBezTo>
                    <a:pt x="225" y="58"/>
                    <a:pt x="225" y="58"/>
                    <a:pt x="225" y="58"/>
                  </a:cubicBezTo>
                  <a:moveTo>
                    <a:pt x="639" y="45"/>
                  </a:moveTo>
                  <a:cubicBezTo>
                    <a:pt x="628" y="66"/>
                    <a:pt x="628" y="66"/>
                    <a:pt x="628" y="66"/>
                  </a:cubicBezTo>
                  <a:cubicBezTo>
                    <a:pt x="629" y="66"/>
                    <a:pt x="629" y="66"/>
                    <a:pt x="629" y="66"/>
                  </a:cubicBezTo>
                  <a:cubicBezTo>
                    <a:pt x="642" y="73"/>
                    <a:pt x="656" y="81"/>
                    <a:pt x="669" y="89"/>
                  </a:cubicBezTo>
                  <a:cubicBezTo>
                    <a:pt x="669" y="89"/>
                    <a:pt x="669" y="89"/>
                    <a:pt x="669" y="89"/>
                  </a:cubicBezTo>
                  <a:cubicBezTo>
                    <a:pt x="682" y="69"/>
                    <a:pt x="682" y="69"/>
                    <a:pt x="682" y="69"/>
                  </a:cubicBezTo>
                  <a:cubicBezTo>
                    <a:pt x="682" y="69"/>
                    <a:pt x="682" y="69"/>
                    <a:pt x="682" y="69"/>
                  </a:cubicBezTo>
                  <a:cubicBezTo>
                    <a:pt x="668" y="60"/>
                    <a:pt x="654" y="52"/>
                    <a:pt x="639" y="45"/>
                  </a:cubicBezTo>
                  <a:cubicBezTo>
                    <a:pt x="639" y="45"/>
                    <a:pt x="639" y="45"/>
                    <a:pt x="639" y="45"/>
                  </a:cubicBezTo>
                  <a:moveTo>
                    <a:pt x="272" y="35"/>
                  </a:moveTo>
                  <a:cubicBezTo>
                    <a:pt x="272" y="35"/>
                    <a:pt x="272" y="35"/>
                    <a:pt x="272" y="35"/>
                  </a:cubicBezTo>
                  <a:cubicBezTo>
                    <a:pt x="257" y="41"/>
                    <a:pt x="242" y="48"/>
                    <a:pt x="228" y="56"/>
                  </a:cubicBezTo>
                  <a:cubicBezTo>
                    <a:pt x="228" y="56"/>
                    <a:pt x="228" y="56"/>
                    <a:pt x="228" y="56"/>
                  </a:cubicBezTo>
                  <a:cubicBezTo>
                    <a:pt x="240" y="77"/>
                    <a:pt x="240" y="77"/>
                    <a:pt x="240" y="77"/>
                  </a:cubicBezTo>
                  <a:cubicBezTo>
                    <a:pt x="240" y="77"/>
                    <a:pt x="240" y="77"/>
                    <a:pt x="240" y="77"/>
                  </a:cubicBezTo>
                  <a:cubicBezTo>
                    <a:pt x="253" y="70"/>
                    <a:pt x="267" y="63"/>
                    <a:pt x="282" y="57"/>
                  </a:cubicBezTo>
                  <a:cubicBezTo>
                    <a:pt x="282" y="57"/>
                    <a:pt x="282" y="57"/>
                    <a:pt x="282" y="57"/>
                  </a:cubicBezTo>
                  <a:cubicBezTo>
                    <a:pt x="272" y="35"/>
                    <a:pt x="272" y="35"/>
                    <a:pt x="272" y="35"/>
                  </a:cubicBezTo>
                  <a:moveTo>
                    <a:pt x="589" y="24"/>
                  </a:moveTo>
                  <a:cubicBezTo>
                    <a:pt x="582" y="47"/>
                    <a:pt x="582" y="47"/>
                    <a:pt x="582" y="47"/>
                  </a:cubicBezTo>
                  <a:cubicBezTo>
                    <a:pt x="582" y="47"/>
                    <a:pt x="582" y="47"/>
                    <a:pt x="582" y="47"/>
                  </a:cubicBezTo>
                  <a:cubicBezTo>
                    <a:pt x="596" y="52"/>
                    <a:pt x="611" y="58"/>
                    <a:pt x="625" y="65"/>
                  </a:cubicBezTo>
                  <a:cubicBezTo>
                    <a:pt x="625" y="65"/>
                    <a:pt x="625" y="65"/>
                    <a:pt x="625" y="65"/>
                  </a:cubicBezTo>
                  <a:cubicBezTo>
                    <a:pt x="635" y="43"/>
                    <a:pt x="635" y="43"/>
                    <a:pt x="635" y="43"/>
                  </a:cubicBezTo>
                  <a:cubicBezTo>
                    <a:pt x="635" y="43"/>
                    <a:pt x="635" y="43"/>
                    <a:pt x="635" y="43"/>
                  </a:cubicBezTo>
                  <a:cubicBezTo>
                    <a:pt x="621" y="36"/>
                    <a:pt x="605" y="30"/>
                    <a:pt x="590" y="24"/>
                  </a:cubicBezTo>
                  <a:cubicBezTo>
                    <a:pt x="589" y="24"/>
                    <a:pt x="589" y="24"/>
                    <a:pt x="589" y="24"/>
                  </a:cubicBezTo>
                  <a:moveTo>
                    <a:pt x="323" y="17"/>
                  </a:moveTo>
                  <a:cubicBezTo>
                    <a:pt x="323" y="17"/>
                    <a:pt x="323" y="17"/>
                    <a:pt x="323" y="17"/>
                  </a:cubicBezTo>
                  <a:cubicBezTo>
                    <a:pt x="307" y="21"/>
                    <a:pt x="291" y="27"/>
                    <a:pt x="276" y="33"/>
                  </a:cubicBezTo>
                  <a:cubicBezTo>
                    <a:pt x="276" y="33"/>
                    <a:pt x="276" y="33"/>
                    <a:pt x="276" y="33"/>
                  </a:cubicBezTo>
                  <a:cubicBezTo>
                    <a:pt x="285" y="55"/>
                    <a:pt x="285" y="55"/>
                    <a:pt x="285" y="55"/>
                  </a:cubicBezTo>
                  <a:cubicBezTo>
                    <a:pt x="285" y="55"/>
                    <a:pt x="285" y="55"/>
                    <a:pt x="285" y="55"/>
                  </a:cubicBezTo>
                  <a:cubicBezTo>
                    <a:pt x="300" y="49"/>
                    <a:pt x="314" y="44"/>
                    <a:pt x="329" y="40"/>
                  </a:cubicBezTo>
                  <a:cubicBezTo>
                    <a:pt x="329" y="40"/>
                    <a:pt x="329" y="40"/>
                    <a:pt x="329" y="40"/>
                  </a:cubicBezTo>
                  <a:cubicBezTo>
                    <a:pt x="323" y="17"/>
                    <a:pt x="323" y="17"/>
                    <a:pt x="323" y="17"/>
                  </a:cubicBezTo>
                  <a:cubicBezTo>
                    <a:pt x="323" y="17"/>
                    <a:pt x="323" y="17"/>
                    <a:pt x="323" y="17"/>
                  </a:cubicBezTo>
                  <a:moveTo>
                    <a:pt x="538" y="8"/>
                  </a:moveTo>
                  <a:cubicBezTo>
                    <a:pt x="533" y="33"/>
                    <a:pt x="533" y="33"/>
                    <a:pt x="533" y="33"/>
                  </a:cubicBezTo>
                  <a:cubicBezTo>
                    <a:pt x="533" y="33"/>
                    <a:pt x="533" y="33"/>
                    <a:pt x="533" y="33"/>
                  </a:cubicBezTo>
                  <a:cubicBezTo>
                    <a:pt x="548" y="37"/>
                    <a:pt x="563" y="41"/>
                    <a:pt x="578" y="46"/>
                  </a:cubicBezTo>
                  <a:cubicBezTo>
                    <a:pt x="578" y="46"/>
                    <a:pt x="578" y="46"/>
                    <a:pt x="578" y="46"/>
                  </a:cubicBezTo>
                  <a:cubicBezTo>
                    <a:pt x="586" y="23"/>
                    <a:pt x="586" y="23"/>
                    <a:pt x="586" y="23"/>
                  </a:cubicBezTo>
                  <a:cubicBezTo>
                    <a:pt x="586" y="23"/>
                    <a:pt x="586" y="23"/>
                    <a:pt x="586" y="23"/>
                  </a:cubicBezTo>
                  <a:cubicBezTo>
                    <a:pt x="570" y="18"/>
                    <a:pt x="554" y="13"/>
                    <a:pt x="538" y="10"/>
                  </a:cubicBezTo>
                  <a:cubicBezTo>
                    <a:pt x="538" y="8"/>
                    <a:pt x="538" y="8"/>
                    <a:pt x="538" y="8"/>
                  </a:cubicBezTo>
                  <a:moveTo>
                    <a:pt x="375" y="5"/>
                  </a:moveTo>
                  <a:cubicBezTo>
                    <a:pt x="375" y="5"/>
                    <a:pt x="375" y="5"/>
                    <a:pt x="375" y="5"/>
                  </a:cubicBezTo>
                  <a:cubicBezTo>
                    <a:pt x="359" y="8"/>
                    <a:pt x="342" y="12"/>
                    <a:pt x="327" y="16"/>
                  </a:cubicBezTo>
                  <a:cubicBezTo>
                    <a:pt x="326" y="16"/>
                    <a:pt x="326" y="16"/>
                    <a:pt x="326" y="16"/>
                  </a:cubicBezTo>
                  <a:cubicBezTo>
                    <a:pt x="333" y="39"/>
                    <a:pt x="333" y="39"/>
                    <a:pt x="333" y="39"/>
                  </a:cubicBezTo>
                  <a:cubicBezTo>
                    <a:pt x="333" y="39"/>
                    <a:pt x="333" y="39"/>
                    <a:pt x="333" y="39"/>
                  </a:cubicBezTo>
                  <a:cubicBezTo>
                    <a:pt x="348" y="35"/>
                    <a:pt x="363" y="32"/>
                    <a:pt x="379" y="29"/>
                  </a:cubicBezTo>
                  <a:cubicBezTo>
                    <a:pt x="379" y="29"/>
                    <a:pt x="379" y="29"/>
                    <a:pt x="379" y="29"/>
                  </a:cubicBezTo>
                  <a:cubicBezTo>
                    <a:pt x="375" y="5"/>
                    <a:pt x="375" y="5"/>
                    <a:pt x="375" y="5"/>
                  </a:cubicBezTo>
                  <a:moveTo>
                    <a:pt x="485" y="2"/>
                  </a:moveTo>
                  <a:cubicBezTo>
                    <a:pt x="483" y="26"/>
                    <a:pt x="483" y="26"/>
                    <a:pt x="483" y="26"/>
                  </a:cubicBezTo>
                  <a:cubicBezTo>
                    <a:pt x="483" y="26"/>
                    <a:pt x="483" y="26"/>
                    <a:pt x="483" y="26"/>
                  </a:cubicBezTo>
                  <a:cubicBezTo>
                    <a:pt x="499" y="27"/>
                    <a:pt x="514" y="29"/>
                    <a:pt x="529" y="33"/>
                  </a:cubicBezTo>
                  <a:cubicBezTo>
                    <a:pt x="530" y="33"/>
                    <a:pt x="530" y="33"/>
                    <a:pt x="530" y="33"/>
                  </a:cubicBezTo>
                  <a:cubicBezTo>
                    <a:pt x="534" y="9"/>
                    <a:pt x="534" y="9"/>
                    <a:pt x="534" y="9"/>
                  </a:cubicBezTo>
                  <a:cubicBezTo>
                    <a:pt x="534" y="9"/>
                    <a:pt x="534" y="9"/>
                    <a:pt x="534" y="9"/>
                  </a:cubicBezTo>
                  <a:cubicBezTo>
                    <a:pt x="518" y="6"/>
                    <a:pt x="502" y="3"/>
                    <a:pt x="485" y="2"/>
                  </a:cubicBezTo>
                  <a:moveTo>
                    <a:pt x="428" y="0"/>
                  </a:moveTo>
                  <a:cubicBezTo>
                    <a:pt x="428" y="0"/>
                    <a:pt x="428" y="0"/>
                    <a:pt x="428" y="0"/>
                  </a:cubicBezTo>
                  <a:cubicBezTo>
                    <a:pt x="412" y="1"/>
                    <a:pt x="395" y="2"/>
                    <a:pt x="379" y="5"/>
                  </a:cubicBezTo>
                  <a:cubicBezTo>
                    <a:pt x="379" y="5"/>
                    <a:pt x="379" y="5"/>
                    <a:pt x="379" y="5"/>
                  </a:cubicBezTo>
                  <a:cubicBezTo>
                    <a:pt x="382" y="29"/>
                    <a:pt x="382" y="29"/>
                    <a:pt x="382" y="29"/>
                  </a:cubicBezTo>
                  <a:cubicBezTo>
                    <a:pt x="382" y="29"/>
                    <a:pt x="382" y="29"/>
                    <a:pt x="382" y="29"/>
                  </a:cubicBezTo>
                  <a:cubicBezTo>
                    <a:pt x="398" y="26"/>
                    <a:pt x="413" y="25"/>
                    <a:pt x="429" y="24"/>
                  </a:cubicBezTo>
                  <a:cubicBezTo>
                    <a:pt x="429" y="24"/>
                    <a:pt x="429" y="24"/>
                    <a:pt x="429" y="24"/>
                  </a:cubicBezTo>
                  <a:cubicBezTo>
                    <a:pt x="428" y="0"/>
                    <a:pt x="428" y="0"/>
                    <a:pt x="428" y="0"/>
                  </a:cubicBezTo>
                  <a:moveTo>
                    <a:pt x="444" y="0"/>
                  </a:moveTo>
                  <a:cubicBezTo>
                    <a:pt x="440" y="0"/>
                    <a:pt x="436" y="0"/>
                    <a:pt x="432" y="0"/>
                  </a:cubicBezTo>
                  <a:cubicBezTo>
                    <a:pt x="432" y="0"/>
                    <a:pt x="432" y="0"/>
                    <a:pt x="432" y="0"/>
                  </a:cubicBezTo>
                  <a:cubicBezTo>
                    <a:pt x="433" y="24"/>
                    <a:pt x="433" y="24"/>
                    <a:pt x="433" y="24"/>
                  </a:cubicBezTo>
                  <a:cubicBezTo>
                    <a:pt x="433" y="24"/>
                    <a:pt x="433" y="24"/>
                    <a:pt x="433" y="24"/>
                  </a:cubicBezTo>
                  <a:cubicBezTo>
                    <a:pt x="436" y="24"/>
                    <a:pt x="440" y="24"/>
                    <a:pt x="445" y="24"/>
                  </a:cubicBezTo>
                  <a:cubicBezTo>
                    <a:pt x="456" y="24"/>
                    <a:pt x="468" y="25"/>
                    <a:pt x="479" y="25"/>
                  </a:cubicBezTo>
                  <a:cubicBezTo>
                    <a:pt x="480" y="25"/>
                    <a:pt x="480" y="25"/>
                    <a:pt x="480" y="25"/>
                  </a:cubicBezTo>
                  <a:cubicBezTo>
                    <a:pt x="481" y="2"/>
                    <a:pt x="481" y="2"/>
                    <a:pt x="481" y="2"/>
                  </a:cubicBezTo>
                  <a:cubicBezTo>
                    <a:pt x="481" y="2"/>
                    <a:pt x="481" y="2"/>
                    <a:pt x="481" y="2"/>
                  </a:cubicBezTo>
                  <a:cubicBezTo>
                    <a:pt x="469" y="1"/>
                    <a:pt x="457" y="0"/>
                    <a:pt x="444"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sp>
          <p:nvSpPr>
            <p:cNvPr id="34" name="Freeform 31"/>
            <p:cNvSpPr/>
            <p:nvPr/>
          </p:nvSpPr>
          <p:spPr bwMode="auto">
            <a:xfrm>
              <a:off x="6738938" y="4545013"/>
              <a:ext cx="169863" cy="149225"/>
            </a:xfrm>
            <a:custGeom>
              <a:avLst/>
              <a:gdLst>
                <a:gd name="T0" fmla="*/ 11 w 53"/>
                <a:gd name="T1" fmla="*/ 46 h 46"/>
                <a:gd name="T2" fmla="*/ 11 w 53"/>
                <a:gd name="T3" fmla="*/ 45 h 46"/>
                <a:gd name="T4" fmla="*/ 0 w 53"/>
                <a:gd name="T5" fmla="*/ 24 h 46"/>
                <a:gd name="T6" fmla="*/ 0 w 53"/>
                <a:gd name="T7" fmla="*/ 24 h 46"/>
                <a:gd name="T8" fmla="*/ 40 w 53"/>
                <a:gd name="T9" fmla="*/ 0 h 46"/>
                <a:gd name="T10" fmla="*/ 40 w 53"/>
                <a:gd name="T11" fmla="*/ 0 h 46"/>
                <a:gd name="T12" fmla="*/ 53 w 53"/>
                <a:gd name="T13" fmla="*/ 19 h 46"/>
                <a:gd name="T14" fmla="*/ 53 w 53"/>
                <a:gd name="T15" fmla="*/ 19 h 46"/>
                <a:gd name="T16" fmla="*/ 11 w 53"/>
                <a:gd name="T17" fmla="*/ 45 h 46"/>
                <a:gd name="T18" fmla="*/ 11 w 53"/>
                <a:gd name="T19" fmla="*/ 4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 h="46">
                  <a:moveTo>
                    <a:pt x="11" y="46"/>
                  </a:moveTo>
                  <a:cubicBezTo>
                    <a:pt x="11" y="45"/>
                    <a:pt x="11" y="45"/>
                    <a:pt x="11" y="45"/>
                  </a:cubicBezTo>
                  <a:cubicBezTo>
                    <a:pt x="0" y="24"/>
                    <a:pt x="0" y="24"/>
                    <a:pt x="0" y="24"/>
                  </a:cubicBezTo>
                  <a:cubicBezTo>
                    <a:pt x="0" y="24"/>
                    <a:pt x="0" y="24"/>
                    <a:pt x="0" y="24"/>
                  </a:cubicBezTo>
                  <a:cubicBezTo>
                    <a:pt x="14" y="17"/>
                    <a:pt x="27" y="9"/>
                    <a:pt x="40" y="0"/>
                  </a:cubicBezTo>
                  <a:cubicBezTo>
                    <a:pt x="40" y="0"/>
                    <a:pt x="40" y="0"/>
                    <a:pt x="40" y="0"/>
                  </a:cubicBezTo>
                  <a:cubicBezTo>
                    <a:pt x="53" y="19"/>
                    <a:pt x="53" y="19"/>
                    <a:pt x="53" y="19"/>
                  </a:cubicBezTo>
                  <a:cubicBezTo>
                    <a:pt x="53" y="19"/>
                    <a:pt x="53" y="19"/>
                    <a:pt x="53" y="19"/>
                  </a:cubicBezTo>
                  <a:cubicBezTo>
                    <a:pt x="40" y="29"/>
                    <a:pt x="26" y="38"/>
                    <a:pt x="11" y="45"/>
                  </a:cubicBezTo>
                  <a:lnTo>
                    <a:pt x="11" y="4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sp>
          <p:nvSpPr>
            <p:cNvPr id="35" name="Freeform 32"/>
            <p:cNvSpPr/>
            <p:nvPr/>
          </p:nvSpPr>
          <p:spPr bwMode="auto">
            <a:xfrm>
              <a:off x="6877051" y="4441825"/>
              <a:ext cx="165100" cy="158750"/>
            </a:xfrm>
            <a:custGeom>
              <a:avLst/>
              <a:gdLst>
                <a:gd name="T0" fmla="*/ 13 w 52"/>
                <a:gd name="T1" fmla="*/ 49 h 49"/>
                <a:gd name="T2" fmla="*/ 13 w 52"/>
                <a:gd name="T3" fmla="*/ 49 h 49"/>
                <a:gd name="T4" fmla="*/ 0 w 52"/>
                <a:gd name="T5" fmla="*/ 30 h 49"/>
                <a:gd name="T6" fmla="*/ 0 w 52"/>
                <a:gd name="T7" fmla="*/ 30 h 49"/>
                <a:gd name="T8" fmla="*/ 36 w 52"/>
                <a:gd name="T9" fmla="*/ 0 h 49"/>
                <a:gd name="T10" fmla="*/ 36 w 52"/>
                <a:gd name="T11" fmla="*/ 0 h 49"/>
                <a:gd name="T12" fmla="*/ 52 w 52"/>
                <a:gd name="T13" fmla="*/ 18 h 49"/>
                <a:gd name="T14" fmla="*/ 52 w 52"/>
                <a:gd name="T15" fmla="*/ 19 h 49"/>
                <a:gd name="T16" fmla="*/ 52 w 52"/>
                <a:gd name="T17" fmla="*/ 18 h 49"/>
                <a:gd name="T18" fmla="*/ 14 w 52"/>
                <a:gd name="T19" fmla="*/ 49 h 49"/>
                <a:gd name="T20" fmla="*/ 13 w 52"/>
                <a:gd name="T21"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 h="49">
                  <a:moveTo>
                    <a:pt x="13" y="49"/>
                  </a:moveTo>
                  <a:cubicBezTo>
                    <a:pt x="13" y="49"/>
                    <a:pt x="13" y="49"/>
                    <a:pt x="13" y="49"/>
                  </a:cubicBezTo>
                  <a:cubicBezTo>
                    <a:pt x="0" y="30"/>
                    <a:pt x="0" y="30"/>
                    <a:pt x="0" y="30"/>
                  </a:cubicBezTo>
                  <a:cubicBezTo>
                    <a:pt x="0" y="30"/>
                    <a:pt x="0" y="30"/>
                    <a:pt x="0" y="30"/>
                  </a:cubicBezTo>
                  <a:cubicBezTo>
                    <a:pt x="12" y="21"/>
                    <a:pt x="25" y="11"/>
                    <a:pt x="36" y="0"/>
                  </a:cubicBezTo>
                  <a:cubicBezTo>
                    <a:pt x="36" y="0"/>
                    <a:pt x="36" y="0"/>
                    <a:pt x="36" y="0"/>
                  </a:cubicBezTo>
                  <a:cubicBezTo>
                    <a:pt x="52" y="18"/>
                    <a:pt x="52" y="18"/>
                    <a:pt x="52" y="18"/>
                  </a:cubicBezTo>
                  <a:cubicBezTo>
                    <a:pt x="52" y="19"/>
                    <a:pt x="52" y="19"/>
                    <a:pt x="52" y="19"/>
                  </a:cubicBezTo>
                  <a:cubicBezTo>
                    <a:pt x="52" y="18"/>
                    <a:pt x="52" y="18"/>
                    <a:pt x="52" y="18"/>
                  </a:cubicBezTo>
                  <a:cubicBezTo>
                    <a:pt x="40" y="29"/>
                    <a:pt x="27" y="40"/>
                    <a:pt x="14" y="49"/>
                  </a:cubicBezTo>
                  <a:lnTo>
                    <a:pt x="13" y="4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sp>
          <p:nvSpPr>
            <p:cNvPr id="36" name="Freeform 33"/>
            <p:cNvSpPr/>
            <p:nvPr/>
          </p:nvSpPr>
          <p:spPr bwMode="auto">
            <a:xfrm>
              <a:off x="7000876" y="4325938"/>
              <a:ext cx="163513" cy="168275"/>
            </a:xfrm>
            <a:custGeom>
              <a:avLst/>
              <a:gdLst>
                <a:gd name="T0" fmla="*/ 16 w 51"/>
                <a:gd name="T1" fmla="*/ 52 h 52"/>
                <a:gd name="T2" fmla="*/ 0 w 51"/>
                <a:gd name="T3" fmla="*/ 34 h 52"/>
                <a:gd name="T4" fmla="*/ 0 w 51"/>
                <a:gd name="T5" fmla="*/ 34 h 52"/>
                <a:gd name="T6" fmla="*/ 33 w 51"/>
                <a:gd name="T7" fmla="*/ 1 h 52"/>
                <a:gd name="T8" fmla="*/ 33 w 51"/>
                <a:gd name="T9" fmla="*/ 0 h 52"/>
                <a:gd name="T10" fmla="*/ 33 w 51"/>
                <a:gd name="T11" fmla="*/ 0 h 52"/>
                <a:gd name="T12" fmla="*/ 33 w 51"/>
                <a:gd name="T13" fmla="*/ 0 h 52"/>
                <a:gd name="T14" fmla="*/ 33 w 51"/>
                <a:gd name="T15" fmla="*/ 1 h 52"/>
                <a:gd name="T16" fmla="*/ 51 w 51"/>
                <a:gd name="T17" fmla="*/ 16 h 52"/>
                <a:gd name="T18" fmla="*/ 51 w 51"/>
                <a:gd name="T19" fmla="*/ 16 h 52"/>
                <a:gd name="T20" fmla="*/ 16 w 51"/>
                <a:gd name="T21"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52">
                  <a:moveTo>
                    <a:pt x="16" y="52"/>
                  </a:moveTo>
                  <a:cubicBezTo>
                    <a:pt x="0" y="34"/>
                    <a:pt x="0" y="34"/>
                    <a:pt x="0" y="34"/>
                  </a:cubicBezTo>
                  <a:cubicBezTo>
                    <a:pt x="0" y="34"/>
                    <a:pt x="0" y="34"/>
                    <a:pt x="0" y="34"/>
                  </a:cubicBezTo>
                  <a:cubicBezTo>
                    <a:pt x="11" y="23"/>
                    <a:pt x="22" y="12"/>
                    <a:pt x="33" y="1"/>
                  </a:cubicBezTo>
                  <a:cubicBezTo>
                    <a:pt x="33" y="0"/>
                    <a:pt x="33" y="0"/>
                    <a:pt x="33" y="0"/>
                  </a:cubicBezTo>
                  <a:cubicBezTo>
                    <a:pt x="33" y="0"/>
                    <a:pt x="33" y="0"/>
                    <a:pt x="33" y="0"/>
                  </a:cubicBezTo>
                  <a:cubicBezTo>
                    <a:pt x="33" y="0"/>
                    <a:pt x="33" y="0"/>
                    <a:pt x="33" y="0"/>
                  </a:cubicBezTo>
                  <a:cubicBezTo>
                    <a:pt x="33" y="1"/>
                    <a:pt x="33" y="1"/>
                    <a:pt x="33" y="1"/>
                  </a:cubicBezTo>
                  <a:cubicBezTo>
                    <a:pt x="51" y="16"/>
                    <a:pt x="51" y="16"/>
                    <a:pt x="51" y="16"/>
                  </a:cubicBezTo>
                  <a:cubicBezTo>
                    <a:pt x="51" y="16"/>
                    <a:pt x="51" y="16"/>
                    <a:pt x="51" y="16"/>
                  </a:cubicBezTo>
                  <a:cubicBezTo>
                    <a:pt x="40" y="29"/>
                    <a:pt x="28" y="40"/>
                    <a:pt x="16" y="5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sp>
          <p:nvSpPr>
            <p:cNvPr id="37" name="Freeform 34"/>
            <p:cNvSpPr/>
            <p:nvPr/>
          </p:nvSpPr>
          <p:spPr bwMode="auto">
            <a:xfrm>
              <a:off x="7113588" y="4197350"/>
              <a:ext cx="155575" cy="171450"/>
            </a:xfrm>
            <a:custGeom>
              <a:avLst/>
              <a:gdLst>
                <a:gd name="T0" fmla="*/ 18 w 49"/>
                <a:gd name="T1" fmla="*/ 53 h 53"/>
                <a:gd name="T2" fmla="*/ 0 w 49"/>
                <a:gd name="T3" fmla="*/ 38 h 53"/>
                <a:gd name="T4" fmla="*/ 0 w 49"/>
                <a:gd name="T5" fmla="*/ 38 h 53"/>
                <a:gd name="T6" fmla="*/ 29 w 49"/>
                <a:gd name="T7" fmla="*/ 1 h 53"/>
                <a:gd name="T8" fmla="*/ 29 w 49"/>
                <a:gd name="T9" fmla="*/ 0 h 53"/>
                <a:gd name="T10" fmla="*/ 49 w 49"/>
                <a:gd name="T11" fmla="*/ 14 h 53"/>
                <a:gd name="T12" fmla="*/ 48 w 49"/>
                <a:gd name="T13" fmla="*/ 14 h 53"/>
                <a:gd name="T14" fmla="*/ 18 w 49"/>
                <a:gd name="T15" fmla="*/ 53 h 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 h="53">
                  <a:moveTo>
                    <a:pt x="18" y="53"/>
                  </a:moveTo>
                  <a:cubicBezTo>
                    <a:pt x="0" y="38"/>
                    <a:pt x="0" y="38"/>
                    <a:pt x="0" y="38"/>
                  </a:cubicBezTo>
                  <a:cubicBezTo>
                    <a:pt x="0" y="38"/>
                    <a:pt x="0" y="38"/>
                    <a:pt x="0" y="38"/>
                  </a:cubicBezTo>
                  <a:cubicBezTo>
                    <a:pt x="10" y="26"/>
                    <a:pt x="20" y="13"/>
                    <a:pt x="29" y="1"/>
                  </a:cubicBezTo>
                  <a:cubicBezTo>
                    <a:pt x="29" y="0"/>
                    <a:pt x="29" y="0"/>
                    <a:pt x="29" y="0"/>
                  </a:cubicBezTo>
                  <a:cubicBezTo>
                    <a:pt x="49" y="14"/>
                    <a:pt x="49" y="14"/>
                    <a:pt x="49" y="14"/>
                  </a:cubicBezTo>
                  <a:cubicBezTo>
                    <a:pt x="48" y="14"/>
                    <a:pt x="48" y="14"/>
                    <a:pt x="48" y="14"/>
                  </a:cubicBezTo>
                  <a:cubicBezTo>
                    <a:pt x="39" y="28"/>
                    <a:pt x="29" y="41"/>
                    <a:pt x="18" y="5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sp>
          <p:nvSpPr>
            <p:cNvPr id="38" name="Freeform 35"/>
            <p:cNvSpPr/>
            <p:nvPr/>
          </p:nvSpPr>
          <p:spPr bwMode="auto">
            <a:xfrm>
              <a:off x="7212013" y="4057650"/>
              <a:ext cx="144463" cy="174625"/>
            </a:xfrm>
            <a:custGeom>
              <a:avLst/>
              <a:gdLst>
                <a:gd name="T0" fmla="*/ 20 w 45"/>
                <a:gd name="T1" fmla="*/ 54 h 54"/>
                <a:gd name="T2" fmla="*/ 0 w 45"/>
                <a:gd name="T3" fmla="*/ 41 h 54"/>
                <a:gd name="T4" fmla="*/ 0 w 45"/>
                <a:gd name="T5" fmla="*/ 40 h 54"/>
                <a:gd name="T6" fmla="*/ 24 w 45"/>
                <a:gd name="T7" fmla="*/ 0 h 54"/>
                <a:gd name="T8" fmla="*/ 24 w 45"/>
                <a:gd name="T9" fmla="*/ 0 h 54"/>
                <a:gd name="T10" fmla="*/ 24 w 45"/>
                <a:gd name="T11" fmla="*/ 0 h 54"/>
                <a:gd name="T12" fmla="*/ 45 w 45"/>
                <a:gd name="T13" fmla="*/ 11 h 54"/>
                <a:gd name="T14" fmla="*/ 45 w 45"/>
                <a:gd name="T15" fmla="*/ 11 h 54"/>
                <a:gd name="T16" fmla="*/ 20 w 45"/>
                <a:gd name="T17"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54">
                  <a:moveTo>
                    <a:pt x="20" y="54"/>
                  </a:moveTo>
                  <a:cubicBezTo>
                    <a:pt x="0" y="41"/>
                    <a:pt x="0" y="41"/>
                    <a:pt x="0" y="41"/>
                  </a:cubicBezTo>
                  <a:cubicBezTo>
                    <a:pt x="0" y="40"/>
                    <a:pt x="0" y="40"/>
                    <a:pt x="0" y="40"/>
                  </a:cubicBezTo>
                  <a:cubicBezTo>
                    <a:pt x="9" y="28"/>
                    <a:pt x="17" y="14"/>
                    <a:pt x="24" y="0"/>
                  </a:cubicBezTo>
                  <a:cubicBezTo>
                    <a:pt x="24" y="0"/>
                    <a:pt x="24" y="0"/>
                    <a:pt x="24" y="0"/>
                  </a:cubicBezTo>
                  <a:cubicBezTo>
                    <a:pt x="24" y="0"/>
                    <a:pt x="24" y="0"/>
                    <a:pt x="24" y="0"/>
                  </a:cubicBezTo>
                  <a:cubicBezTo>
                    <a:pt x="45" y="11"/>
                    <a:pt x="45" y="11"/>
                    <a:pt x="45" y="11"/>
                  </a:cubicBezTo>
                  <a:cubicBezTo>
                    <a:pt x="45" y="11"/>
                    <a:pt x="45" y="11"/>
                    <a:pt x="45" y="11"/>
                  </a:cubicBezTo>
                  <a:cubicBezTo>
                    <a:pt x="37" y="26"/>
                    <a:pt x="29" y="40"/>
                    <a:pt x="20" y="5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sp>
          <p:nvSpPr>
            <p:cNvPr id="39" name="Freeform 36"/>
            <p:cNvSpPr/>
            <p:nvPr/>
          </p:nvSpPr>
          <p:spPr bwMode="auto">
            <a:xfrm>
              <a:off x="7291388" y="3910013"/>
              <a:ext cx="134938" cy="174625"/>
            </a:xfrm>
            <a:custGeom>
              <a:avLst/>
              <a:gdLst>
                <a:gd name="T0" fmla="*/ 22 w 42"/>
                <a:gd name="T1" fmla="*/ 54 h 54"/>
                <a:gd name="T2" fmla="*/ 0 w 42"/>
                <a:gd name="T3" fmla="*/ 43 h 54"/>
                <a:gd name="T4" fmla="*/ 1 w 42"/>
                <a:gd name="T5" fmla="*/ 43 h 54"/>
                <a:gd name="T6" fmla="*/ 19 w 42"/>
                <a:gd name="T7" fmla="*/ 0 h 54"/>
                <a:gd name="T8" fmla="*/ 19 w 42"/>
                <a:gd name="T9" fmla="*/ 0 h 54"/>
                <a:gd name="T10" fmla="*/ 42 w 42"/>
                <a:gd name="T11" fmla="*/ 9 h 54"/>
                <a:gd name="T12" fmla="*/ 42 w 42"/>
                <a:gd name="T13" fmla="*/ 9 h 54"/>
                <a:gd name="T14" fmla="*/ 22 w 42"/>
                <a:gd name="T15" fmla="*/ 54 h 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54">
                  <a:moveTo>
                    <a:pt x="22" y="54"/>
                  </a:moveTo>
                  <a:cubicBezTo>
                    <a:pt x="0" y="43"/>
                    <a:pt x="0" y="43"/>
                    <a:pt x="0" y="43"/>
                  </a:cubicBezTo>
                  <a:cubicBezTo>
                    <a:pt x="1" y="43"/>
                    <a:pt x="1" y="43"/>
                    <a:pt x="1" y="43"/>
                  </a:cubicBezTo>
                  <a:cubicBezTo>
                    <a:pt x="8" y="29"/>
                    <a:pt x="14" y="15"/>
                    <a:pt x="19" y="0"/>
                  </a:cubicBezTo>
                  <a:cubicBezTo>
                    <a:pt x="19" y="0"/>
                    <a:pt x="19" y="0"/>
                    <a:pt x="19" y="0"/>
                  </a:cubicBezTo>
                  <a:cubicBezTo>
                    <a:pt x="42" y="9"/>
                    <a:pt x="42" y="9"/>
                    <a:pt x="42" y="9"/>
                  </a:cubicBezTo>
                  <a:cubicBezTo>
                    <a:pt x="42" y="9"/>
                    <a:pt x="42" y="9"/>
                    <a:pt x="42" y="9"/>
                  </a:cubicBezTo>
                  <a:cubicBezTo>
                    <a:pt x="36" y="24"/>
                    <a:pt x="29" y="39"/>
                    <a:pt x="22" y="5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sp>
          <p:nvSpPr>
            <p:cNvPr id="40" name="Freeform 37"/>
            <p:cNvSpPr/>
            <p:nvPr/>
          </p:nvSpPr>
          <p:spPr bwMode="auto">
            <a:xfrm>
              <a:off x="7359651" y="3754438"/>
              <a:ext cx="120650" cy="171450"/>
            </a:xfrm>
            <a:custGeom>
              <a:avLst/>
              <a:gdLst>
                <a:gd name="T0" fmla="*/ 22 w 38"/>
                <a:gd name="T1" fmla="*/ 53 h 53"/>
                <a:gd name="T2" fmla="*/ 0 w 38"/>
                <a:gd name="T3" fmla="*/ 45 h 53"/>
                <a:gd name="T4" fmla="*/ 0 w 38"/>
                <a:gd name="T5" fmla="*/ 45 h 53"/>
                <a:gd name="T6" fmla="*/ 13 w 38"/>
                <a:gd name="T7" fmla="*/ 0 h 53"/>
                <a:gd name="T8" fmla="*/ 13 w 38"/>
                <a:gd name="T9" fmla="*/ 0 h 53"/>
                <a:gd name="T10" fmla="*/ 38 w 38"/>
                <a:gd name="T11" fmla="*/ 6 h 53"/>
                <a:gd name="T12" fmla="*/ 37 w 38"/>
                <a:gd name="T13" fmla="*/ 6 h 53"/>
                <a:gd name="T14" fmla="*/ 22 w 38"/>
                <a:gd name="T15" fmla="*/ 53 h 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53">
                  <a:moveTo>
                    <a:pt x="22" y="53"/>
                  </a:moveTo>
                  <a:cubicBezTo>
                    <a:pt x="0" y="45"/>
                    <a:pt x="0" y="45"/>
                    <a:pt x="0" y="45"/>
                  </a:cubicBezTo>
                  <a:cubicBezTo>
                    <a:pt x="0" y="45"/>
                    <a:pt x="0" y="45"/>
                    <a:pt x="0" y="45"/>
                  </a:cubicBezTo>
                  <a:cubicBezTo>
                    <a:pt x="5" y="30"/>
                    <a:pt x="10" y="15"/>
                    <a:pt x="13" y="0"/>
                  </a:cubicBezTo>
                  <a:cubicBezTo>
                    <a:pt x="13" y="0"/>
                    <a:pt x="13" y="0"/>
                    <a:pt x="13" y="0"/>
                  </a:cubicBezTo>
                  <a:cubicBezTo>
                    <a:pt x="38" y="6"/>
                    <a:pt x="38" y="6"/>
                    <a:pt x="38" y="6"/>
                  </a:cubicBezTo>
                  <a:cubicBezTo>
                    <a:pt x="37" y="6"/>
                    <a:pt x="37" y="6"/>
                    <a:pt x="37" y="6"/>
                  </a:cubicBezTo>
                  <a:cubicBezTo>
                    <a:pt x="33" y="22"/>
                    <a:pt x="28" y="37"/>
                    <a:pt x="22" y="5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sp>
          <p:nvSpPr>
            <p:cNvPr id="41" name="Freeform 38"/>
            <p:cNvSpPr/>
            <p:nvPr/>
          </p:nvSpPr>
          <p:spPr bwMode="auto">
            <a:xfrm>
              <a:off x="7404101" y="3594100"/>
              <a:ext cx="101600" cy="166688"/>
            </a:xfrm>
            <a:custGeom>
              <a:avLst/>
              <a:gdLst>
                <a:gd name="T0" fmla="*/ 24 w 32"/>
                <a:gd name="T1" fmla="*/ 52 h 52"/>
                <a:gd name="T2" fmla="*/ 0 w 32"/>
                <a:gd name="T3" fmla="*/ 46 h 52"/>
                <a:gd name="T4" fmla="*/ 0 w 32"/>
                <a:gd name="T5" fmla="*/ 46 h 52"/>
                <a:gd name="T6" fmla="*/ 8 w 32"/>
                <a:gd name="T7" fmla="*/ 0 h 52"/>
                <a:gd name="T8" fmla="*/ 7 w 32"/>
                <a:gd name="T9" fmla="*/ 0 h 52"/>
                <a:gd name="T10" fmla="*/ 9 w 32"/>
                <a:gd name="T11" fmla="*/ 0 h 52"/>
                <a:gd name="T12" fmla="*/ 32 w 32"/>
                <a:gd name="T13" fmla="*/ 3 h 52"/>
                <a:gd name="T14" fmla="*/ 32 w 32"/>
                <a:gd name="T15" fmla="*/ 3 h 52"/>
                <a:gd name="T16" fmla="*/ 24 w 32"/>
                <a:gd name="T1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52">
                  <a:moveTo>
                    <a:pt x="24" y="52"/>
                  </a:moveTo>
                  <a:cubicBezTo>
                    <a:pt x="0" y="46"/>
                    <a:pt x="0" y="46"/>
                    <a:pt x="0" y="46"/>
                  </a:cubicBezTo>
                  <a:cubicBezTo>
                    <a:pt x="0" y="46"/>
                    <a:pt x="0" y="46"/>
                    <a:pt x="0" y="46"/>
                  </a:cubicBezTo>
                  <a:cubicBezTo>
                    <a:pt x="4" y="31"/>
                    <a:pt x="6" y="16"/>
                    <a:pt x="8" y="0"/>
                  </a:cubicBezTo>
                  <a:cubicBezTo>
                    <a:pt x="7" y="0"/>
                    <a:pt x="7" y="0"/>
                    <a:pt x="7" y="0"/>
                  </a:cubicBezTo>
                  <a:cubicBezTo>
                    <a:pt x="9" y="0"/>
                    <a:pt x="9" y="0"/>
                    <a:pt x="9" y="0"/>
                  </a:cubicBezTo>
                  <a:cubicBezTo>
                    <a:pt x="32" y="3"/>
                    <a:pt x="32" y="3"/>
                    <a:pt x="32" y="3"/>
                  </a:cubicBezTo>
                  <a:cubicBezTo>
                    <a:pt x="32" y="3"/>
                    <a:pt x="32" y="3"/>
                    <a:pt x="32" y="3"/>
                  </a:cubicBezTo>
                  <a:cubicBezTo>
                    <a:pt x="30" y="19"/>
                    <a:pt x="27" y="36"/>
                    <a:pt x="24" y="5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sp>
          <p:nvSpPr>
            <p:cNvPr id="42" name="Freeform 39"/>
            <p:cNvSpPr/>
            <p:nvPr/>
          </p:nvSpPr>
          <p:spPr bwMode="auto">
            <a:xfrm>
              <a:off x="7432676" y="3378200"/>
              <a:ext cx="82550" cy="212725"/>
            </a:xfrm>
            <a:custGeom>
              <a:avLst/>
              <a:gdLst>
                <a:gd name="T0" fmla="*/ 24 w 26"/>
                <a:gd name="T1" fmla="*/ 66 h 66"/>
                <a:gd name="T2" fmla="*/ 23 w 26"/>
                <a:gd name="T3" fmla="*/ 66 h 66"/>
                <a:gd name="T4" fmla="*/ 0 w 26"/>
                <a:gd name="T5" fmla="*/ 64 h 66"/>
                <a:gd name="T6" fmla="*/ 0 w 26"/>
                <a:gd name="T7" fmla="*/ 63 h 66"/>
                <a:gd name="T8" fmla="*/ 2 w 26"/>
                <a:gd name="T9" fmla="*/ 17 h 66"/>
                <a:gd name="T10" fmla="*/ 2 w 26"/>
                <a:gd name="T11" fmla="*/ 1 h 66"/>
                <a:gd name="T12" fmla="*/ 2 w 26"/>
                <a:gd name="T13" fmla="*/ 1 h 66"/>
                <a:gd name="T14" fmla="*/ 2 w 26"/>
                <a:gd name="T15" fmla="*/ 1 h 66"/>
                <a:gd name="T16" fmla="*/ 26 w 26"/>
                <a:gd name="T17" fmla="*/ 0 h 66"/>
                <a:gd name="T18" fmla="*/ 26 w 26"/>
                <a:gd name="T19" fmla="*/ 0 h 66"/>
                <a:gd name="T20" fmla="*/ 26 w 26"/>
                <a:gd name="T21" fmla="*/ 17 h 66"/>
                <a:gd name="T22" fmla="*/ 24 w 26"/>
                <a:gd name="T23"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66">
                  <a:moveTo>
                    <a:pt x="24" y="66"/>
                  </a:moveTo>
                  <a:cubicBezTo>
                    <a:pt x="23" y="66"/>
                    <a:pt x="23" y="66"/>
                    <a:pt x="23" y="66"/>
                  </a:cubicBezTo>
                  <a:cubicBezTo>
                    <a:pt x="0" y="64"/>
                    <a:pt x="0" y="64"/>
                    <a:pt x="0" y="64"/>
                  </a:cubicBezTo>
                  <a:cubicBezTo>
                    <a:pt x="0" y="63"/>
                    <a:pt x="0" y="63"/>
                    <a:pt x="0" y="63"/>
                  </a:cubicBezTo>
                  <a:cubicBezTo>
                    <a:pt x="1" y="48"/>
                    <a:pt x="2" y="32"/>
                    <a:pt x="2" y="17"/>
                  </a:cubicBezTo>
                  <a:cubicBezTo>
                    <a:pt x="2" y="12"/>
                    <a:pt x="2" y="6"/>
                    <a:pt x="2" y="1"/>
                  </a:cubicBezTo>
                  <a:cubicBezTo>
                    <a:pt x="2" y="1"/>
                    <a:pt x="2" y="1"/>
                    <a:pt x="2" y="1"/>
                  </a:cubicBezTo>
                  <a:cubicBezTo>
                    <a:pt x="2" y="1"/>
                    <a:pt x="2" y="1"/>
                    <a:pt x="2" y="1"/>
                  </a:cubicBezTo>
                  <a:cubicBezTo>
                    <a:pt x="26" y="0"/>
                    <a:pt x="26" y="0"/>
                    <a:pt x="26" y="0"/>
                  </a:cubicBezTo>
                  <a:cubicBezTo>
                    <a:pt x="26" y="0"/>
                    <a:pt x="26" y="0"/>
                    <a:pt x="26" y="0"/>
                  </a:cubicBezTo>
                  <a:cubicBezTo>
                    <a:pt x="26" y="6"/>
                    <a:pt x="26" y="11"/>
                    <a:pt x="26" y="17"/>
                  </a:cubicBezTo>
                  <a:cubicBezTo>
                    <a:pt x="26" y="33"/>
                    <a:pt x="25" y="50"/>
                    <a:pt x="24" y="6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sp>
          <p:nvSpPr>
            <p:cNvPr id="43" name="Freeform 40"/>
            <p:cNvSpPr/>
            <p:nvPr/>
          </p:nvSpPr>
          <p:spPr bwMode="auto">
            <a:xfrm>
              <a:off x="7423151" y="3206750"/>
              <a:ext cx="92075" cy="160338"/>
            </a:xfrm>
            <a:custGeom>
              <a:avLst/>
              <a:gdLst>
                <a:gd name="T0" fmla="*/ 5 w 29"/>
                <a:gd name="T1" fmla="*/ 50 h 50"/>
                <a:gd name="T2" fmla="*/ 5 w 29"/>
                <a:gd name="T3" fmla="*/ 50 h 50"/>
                <a:gd name="T4" fmla="*/ 0 w 29"/>
                <a:gd name="T5" fmla="*/ 4 h 50"/>
                <a:gd name="T6" fmla="*/ 0 w 29"/>
                <a:gd name="T7" fmla="*/ 4 h 50"/>
                <a:gd name="T8" fmla="*/ 24 w 29"/>
                <a:gd name="T9" fmla="*/ 0 h 50"/>
                <a:gd name="T10" fmla="*/ 24 w 29"/>
                <a:gd name="T11" fmla="*/ 0 h 50"/>
                <a:gd name="T12" fmla="*/ 29 w 29"/>
                <a:gd name="T13" fmla="*/ 49 h 50"/>
                <a:gd name="T14" fmla="*/ 29 w 29"/>
                <a:gd name="T15" fmla="*/ 49 h 50"/>
                <a:gd name="T16" fmla="*/ 5 w 29"/>
                <a:gd name="T17"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50">
                  <a:moveTo>
                    <a:pt x="5" y="50"/>
                  </a:moveTo>
                  <a:cubicBezTo>
                    <a:pt x="5" y="50"/>
                    <a:pt x="5" y="50"/>
                    <a:pt x="5" y="50"/>
                  </a:cubicBezTo>
                  <a:cubicBezTo>
                    <a:pt x="4" y="35"/>
                    <a:pt x="3" y="19"/>
                    <a:pt x="0" y="4"/>
                  </a:cubicBezTo>
                  <a:cubicBezTo>
                    <a:pt x="0" y="4"/>
                    <a:pt x="0" y="4"/>
                    <a:pt x="0" y="4"/>
                  </a:cubicBezTo>
                  <a:cubicBezTo>
                    <a:pt x="24" y="0"/>
                    <a:pt x="24" y="0"/>
                    <a:pt x="24" y="0"/>
                  </a:cubicBezTo>
                  <a:cubicBezTo>
                    <a:pt x="24" y="0"/>
                    <a:pt x="24" y="0"/>
                    <a:pt x="24" y="0"/>
                  </a:cubicBezTo>
                  <a:cubicBezTo>
                    <a:pt x="26" y="16"/>
                    <a:pt x="28" y="33"/>
                    <a:pt x="29" y="49"/>
                  </a:cubicBezTo>
                  <a:cubicBezTo>
                    <a:pt x="29" y="49"/>
                    <a:pt x="29" y="49"/>
                    <a:pt x="29" y="49"/>
                  </a:cubicBezTo>
                  <a:lnTo>
                    <a:pt x="5" y="5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sp>
          <p:nvSpPr>
            <p:cNvPr id="44" name="Freeform 41"/>
            <p:cNvSpPr/>
            <p:nvPr/>
          </p:nvSpPr>
          <p:spPr bwMode="auto">
            <a:xfrm>
              <a:off x="7388226" y="3038475"/>
              <a:ext cx="107950" cy="168275"/>
            </a:xfrm>
            <a:custGeom>
              <a:avLst/>
              <a:gdLst>
                <a:gd name="T0" fmla="*/ 11 w 34"/>
                <a:gd name="T1" fmla="*/ 52 h 52"/>
                <a:gd name="T2" fmla="*/ 11 w 34"/>
                <a:gd name="T3" fmla="*/ 52 h 52"/>
                <a:gd name="T4" fmla="*/ 0 w 34"/>
                <a:gd name="T5" fmla="*/ 6 h 52"/>
                <a:gd name="T6" fmla="*/ 0 w 34"/>
                <a:gd name="T7" fmla="*/ 6 h 52"/>
                <a:gd name="T8" fmla="*/ 23 w 34"/>
                <a:gd name="T9" fmla="*/ 0 h 52"/>
                <a:gd name="T10" fmla="*/ 23 w 34"/>
                <a:gd name="T11" fmla="*/ 0 h 52"/>
                <a:gd name="T12" fmla="*/ 34 w 34"/>
                <a:gd name="T13" fmla="*/ 48 h 52"/>
                <a:gd name="T14" fmla="*/ 34 w 34"/>
                <a:gd name="T15" fmla="*/ 48 h 52"/>
                <a:gd name="T16" fmla="*/ 11 w 34"/>
                <a:gd name="T1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11" y="52"/>
                  </a:moveTo>
                  <a:cubicBezTo>
                    <a:pt x="11" y="52"/>
                    <a:pt x="11" y="52"/>
                    <a:pt x="11" y="52"/>
                  </a:cubicBezTo>
                  <a:cubicBezTo>
                    <a:pt x="8" y="37"/>
                    <a:pt x="5" y="21"/>
                    <a:pt x="0" y="6"/>
                  </a:cubicBezTo>
                  <a:cubicBezTo>
                    <a:pt x="0" y="6"/>
                    <a:pt x="0" y="6"/>
                    <a:pt x="0" y="6"/>
                  </a:cubicBezTo>
                  <a:cubicBezTo>
                    <a:pt x="23" y="0"/>
                    <a:pt x="23" y="0"/>
                    <a:pt x="23" y="0"/>
                  </a:cubicBezTo>
                  <a:cubicBezTo>
                    <a:pt x="23" y="0"/>
                    <a:pt x="23" y="0"/>
                    <a:pt x="23" y="0"/>
                  </a:cubicBezTo>
                  <a:cubicBezTo>
                    <a:pt x="28" y="16"/>
                    <a:pt x="32" y="32"/>
                    <a:pt x="34" y="48"/>
                  </a:cubicBezTo>
                  <a:cubicBezTo>
                    <a:pt x="34" y="48"/>
                    <a:pt x="34" y="48"/>
                    <a:pt x="34" y="48"/>
                  </a:cubicBezTo>
                  <a:lnTo>
                    <a:pt x="11" y="5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sp>
          <p:nvSpPr>
            <p:cNvPr id="45" name="Freeform 42"/>
            <p:cNvSpPr/>
            <p:nvPr/>
          </p:nvSpPr>
          <p:spPr bwMode="auto">
            <a:xfrm>
              <a:off x="7337426" y="2873375"/>
              <a:ext cx="120650" cy="174625"/>
            </a:xfrm>
            <a:custGeom>
              <a:avLst/>
              <a:gdLst>
                <a:gd name="T0" fmla="*/ 15 w 38"/>
                <a:gd name="T1" fmla="*/ 54 h 54"/>
                <a:gd name="T2" fmla="*/ 15 w 38"/>
                <a:gd name="T3" fmla="*/ 54 h 54"/>
                <a:gd name="T4" fmla="*/ 0 w 38"/>
                <a:gd name="T5" fmla="*/ 10 h 54"/>
                <a:gd name="T6" fmla="*/ 0 w 38"/>
                <a:gd name="T7" fmla="*/ 10 h 54"/>
                <a:gd name="T8" fmla="*/ 22 w 38"/>
                <a:gd name="T9" fmla="*/ 0 h 54"/>
                <a:gd name="T10" fmla="*/ 22 w 38"/>
                <a:gd name="T11" fmla="*/ 0 h 54"/>
                <a:gd name="T12" fmla="*/ 38 w 38"/>
                <a:gd name="T13" fmla="*/ 47 h 54"/>
                <a:gd name="T14" fmla="*/ 38 w 38"/>
                <a:gd name="T15" fmla="*/ 47 h 54"/>
                <a:gd name="T16" fmla="*/ 15 w 38"/>
                <a:gd name="T17"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54">
                  <a:moveTo>
                    <a:pt x="15" y="54"/>
                  </a:moveTo>
                  <a:cubicBezTo>
                    <a:pt x="15" y="54"/>
                    <a:pt x="15" y="54"/>
                    <a:pt x="15" y="54"/>
                  </a:cubicBezTo>
                  <a:cubicBezTo>
                    <a:pt x="11" y="39"/>
                    <a:pt x="6" y="24"/>
                    <a:pt x="0" y="10"/>
                  </a:cubicBezTo>
                  <a:cubicBezTo>
                    <a:pt x="0" y="10"/>
                    <a:pt x="0" y="10"/>
                    <a:pt x="0" y="10"/>
                  </a:cubicBezTo>
                  <a:cubicBezTo>
                    <a:pt x="22" y="0"/>
                    <a:pt x="22" y="0"/>
                    <a:pt x="22" y="0"/>
                  </a:cubicBezTo>
                  <a:cubicBezTo>
                    <a:pt x="22" y="0"/>
                    <a:pt x="22" y="0"/>
                    <a:pt x="22" y="0"/>
                  </a:cubicBezTo>
                  <a:cubicBezTo>
                    <a:pt x="28" y="16"/>
                    <a:pt x="34" y="31"/>
                    <a:pt x="38" y="47"/>
                  </a:cubicBezTo>
                  <a:cubicBezTo>
                    <a:pt x="38" y="47"/>
                    <a:pt x="38" y="47"/>
                    <a:pt x="38" y="47"/>
                  </a:cubicBezTo>
                  <a:lnTo>
                    <a:pt x="15" y="5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sp>
          <p:nvSpPr>
            <p:cNvPr id="46" name="Freeform 43"/>
            <p:cNvSpPr/>
            <p:nvPr/>
          </p:nvSpPr>
          <p:spPr bwMode="auto">
            <a:xfrm>
              <a:off x="7262813" y="2719388"/>
              <a:ext cx="138113" cy="174625"/>
            </a:xfrm>
            <a:custGeom>
              <a:avLst/>
              <a:gdLst>
                <a:gd name="T0" fmla="*/ 21 w 43"/>
                <a:gd name="T1" fmla="*/ 54 h 54"/>
                <a:gd name="T2" fmla="*/ 21 w 43"/>
                <a:gd name="T3" fmla="*/ 54 h 54"/>
                <a:gd name="T4" fmla="*/ 0 w 43"/>
                <a:gd name="T5" fmla="*/ 13 h 54"/>
                <a:gd name="T6" fmla="*/ 0 w 43"/>
                <a:gd name="T7" fmla="*/ 12 h 54"/>
                <a:gd name="T8" fmla="*/ 21 w 43"/>
                <a:gd name="T9" fmla="*/ 0 h 54"/>
                <a:gd name="T10" fmla="*/ 21 w 43"/>
                <a:gd name="T11" fmla="*/ 1 h 54"/>
                <a:gd name="T12" fmla="*/ 43 w 43"/>
                <a:gd name="T13" fmla="*/ 45 h 54"/>
                <a:gd name="T14" fmla="*/ 43 w 43"/>
                <a:gd name="T15" fmla="*/ 45 h 54"/>
                <a:gd name="T16" fmla="*/ 21 w 43"/>
                <a:gd name="T17"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54">
                  <a:moveTo>
                    <a:pt x="21" y="54"/>
                  </a:moveTo>
                  <a:cubicBezTo>
                    <a:pt x="21" y="54"/>
                    <a:pt x="21" y="54"/>
                    <a:pt x="21" y="54"/>
                  </a:cubicBezTo>
                  <a:cubicBezTo>
                    <a:pt x="15" y="40"/>
                    <a:pt x="8" y="26"/>
                    <a:pt x="0" y="13"/>
                  </a:cubicBezTo>
                  <a:cubicBezTo>
                    <a:pt x="0" y="12"/>
                    <a:pt x="0" y="12"/>
                    <a:pt x="0" y="12"/>
                  </a:cubicBezTo>
                  <a:cubicBezTo>
                    <a:pt x="21" y="0"/>
                    <a:pt x="21" y="0"/>
                    <a:pt x="21" y="0"/>
                  </a:cubicBezTo>
                  <a:cubicBezTo>
                    <a:pt x="21" y="1"/>
                    <a:pt x="21" y="1"/>
                    <a:pt x="21" y="1"/>
                  </a:cubicBezTo>
                  <a:cubicBezTo>
                    <a:pt x="29" y="15"/>
                    <a:pt x="37" y="30"/>
                    <a:pt x="43" y="45"/>
                  </a:cubicBezTo>
                  <a:cubicBezTo>
                    <a:pt x="43" y="45"/>
                    <a:pt x="43" y="45"/>
                    <a:pt x="43" y="45"/>
                  </a:cubicBezTo>
                  <a:lnTo>
                    <a:pt x="21" y="5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sp>
          <p:nvSpPr>
            <p:cNvPr id="47" name="Freeform 44"/>
            <p:cNvSpPr/>
            <p:nvPr/>
          </p:nvSpPr>
          <p:spPr bwMode="auto">
            <a:xfrm>
              <a:off x="7173913" y="2576513"/>
              <a:ext cx="149225" cy="171450"/>
            </a:xfrm>
            <a:custGeom>
              <a:avLst/>
              <a:gdLst>
                <a:gd name="T0" fmla="*/ 26 w 47"/>
                <a:gd name="T1" fmla="*/ 53 h 53"/>
                <a:gd name="T2" fmla="*/ 26 w 47"/>
                <a:gd name="T3" fmla="*/ 53 h 53"/>
                <a:gd name="T4" fmla="*/ 1 w 47"/>
                <a:gd name="T5" fmla="*/ 14 h 53"/>
                <a:gd name="T6" fmla="*/ 0 w 47"/>
                <a:gd name="T7" fmla="*/ 14 h 53"/>
                <a:gd name="T8" fmla="*/ 20 w 47"/>
                <a:gd name="T9" fmla="*/ 0 h 53"/>
                <a:gd name="T10" fmla="*/ 20 w 47"/>
                <a:gd name="T11" fmla="*/ 0 h 53"/>
                <a:gd name="T12" fmla="*/ 20 w 47"/>
                <a:gd name="T13" fmla="*/ 0 h 53"/>
                <a:gd name="T14" fmla="*/ 47 w 47"/>
                <a:gd name="T15" fmla="*/ 41 h 53"/>
                <a:gd name="T16" fmla="*/ 47 w 47"/>
                <a:gd name="T17" fmla="*/ 41 h 53"/>
                <a:gd name="T18" fmla="*/ 26 w 47"/>
                <a:gd name="T19"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 h="53">
                  <a:moveTo>
                    <a:pt x="26" y="53"/>
                  </a:moveTo>
                  <a:cubicBezTo>
                    <a:pt x="26" y="53"/>
                    <a:pt x="26" y="53"/>
                    <a:pt x="26" y="53"/>
                  </a:cubicBezTo>
                  <a:cubicBezTo>
                    <a:pt x="18" y="40"/>
                    <a:pt x="10" y="27"/>
                    <a:pt x="1" y="14"/>
                  </a:cubicBezTo>
                  <a:cubicBezTo>
                    <a:pt x="0" y="14"/>
                    <a:pt x="0" y="14"/>
                    <a:pt x="0" y="14"/>
                  </a:cubicBezTo>
                  <a:cubicBezTo>
                    <a:pt x="20" y="0"/>
                    <a:pt x="20" y="0"/>
                    <a:pt x="20" y="0"/>
                  </a:cubicBezTo>
                  <a:cubicBezTo>
                    <a:pt x="20" y="0"/>
                    <a:pt x="20" y="0"/>
                    <a:pt x="20" y="0"/>
                  </a:cubicBezTo>
                  <a:cubicBezTo>
                    <a:pt x="20" y="0"/>
                    <a:pt x="20" y="0"/>
                    <a:pt x="20" y="0"/>
                  </a:cubicBezTo>
                  <a:cubicBezTo>
                    <a:pt x="30" y="13"/>
                    <a:pt x="39" y="27"/>
                    <a:pt x="47" y="41"/>
                  </a:cubicBezTo>
                  <a:cubicBezTo>
                    <a:pt x="47" y="41"/>
                    <a:pt x="47" y="41"/>
                    <a:pt x="47" y="41"/>
                  </a:cubicBezTo>
                  <a:lnTo>
                    <a:pt x="26" y="5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sp>
          <p:nvSpPr>
            <p:cNvPr id="48" name="Freeform 45"/>
            <p:cNvSpPr/>
            <p:nvPr/>
          </p:nvSpPr>
          <p:spPr bwMode="auto">
            <a:xfrm>
              <a:off x="7072313" y="2444750"/>
              <a:ext cx="158750" cy="168275"/>
            </a:xfrm>
            <a:custGeom>
              <a:avLst/>
              <a:gdLst>
                <a:gd name="T0" fmla="*/ 30 w 50"/>
                <a:gd name="T1" fmla="*/ 52 h 52"/>
                <a:gd name="T2" fmla="*/ 30 w 50"/>
                <a:gd name="T3" fmla="*/ 52 h 52"/>
                <a:gd name="T4" fmla="*/ 0 w 50"/>
                <a:gd name="T5" fmla="*/ 17 h 52"/>
                <a:gd name="T6" fmla="*/ 0 w 50"/>
                <a:gd name="T7" fmla="*/ 16 h 52"/>
                <a:gd name="T8" fmla="*/ 17 w 50"/>
                <a:gd name="T9" fmla="*/ 0 h 52"/>
                <a:gd name="T10" fmla="*/ 18 w 50"/>
                <a:gd name="T11" fmla="*/ 0 h 52"/>
                <a:gd name="T12" fmla="*/ 49 w 50"/>
                <a:gd name="T13" fmla="*/ 38 h 52"/>
                <a:gd name="T14" fmla="*/ 50 w 50"/>
                <a:gd name="T15" fmla="*/ 38 h 52"/>
                <a:gd name="T16" fmla="*/ 30 w 50"/>
                <a:gd name="T1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52">
                  <a:moveTo>
                    <a:pt x="30" y="52"/>
                  </a:moveTo>
                  <a:cubicBezTo>
                    <a:pt x="30" y="52"/>
                    <a:pt x="30" y="52"/>
                    <a:pt x="30" y="52"/>
                  </a:cubicBezTo>
                  <a:cubicBezTo>
                    <a:pt x="21" y="40"/>
                    <a:pt x="11" y="28"/>
                    <a:pt x="0" y="17"/>
                  </a:cubicBezTo>
                  <a:cubicBezTo>
                    <a:pt x="0" y="16"/>
                    <a:pt x="0" y="16"/>
                    <a:pt x="0" y="16"/>
                  </a:cubicBezTo>
                  <a:cubicBezTo>
                    <a:pt x="17" y="0"/>
                    <a:pt x="17" y="0"/>
                    <a:pt x="17" y="0"/>
                  </a:cubicBezTo>
                  <a:cubicBezTo>
                    <a:pt x="18" y="0"/>
                    <a:pt x="18" y="0"/>
                    <a:pt x="18" y="0"/>
                  </a:cubicBezTo>
                  <a:cubicBezTo>
                    <a:pt x="29" y="12"/>
                    <a:pt x="40" y="25"/>
                    <a:pt x="49" y="38"/>
                  </a:cubicBezTo>
                  <a:cubicBezTo>
                    <a:pt x="50" y="38"/>
                    <a:pt x="50" y="38"/>
                    <a:pt x="50" y="38"/>
                  </a:cubicBezTo>
                  <a:lnTo>
                    <a:pt x="30" y="5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sp>
          <p:nvSpPr>
            <p:cNvPr id="49" name="Freeform 46"/>
            <p:cNvSpPr/>
            <p:nvPr/>
          </p:nvSpPr>
          <p:spPr bwMode="auto">
            <a:xfrm>
              <a:off x="6953251" y="2325688"/>
              <a:ext cx="166688" cy="165100"/>
            </a:xfrm>
            <a:custGeom>
              <a:avLst/>
              <a:gdLst>
                <a:gd name="T0" fmla="*/ 35 w 52"/>
                <a:gd name="T1" fmla="*/ 51 h 51"/>
                <a:gd name="T2" fmla="*/ 34 w 52"/>
                <a:gd name="T3" fmla="*/ 51 h 51"/>
                <a:gd name="T4" fmla="*/ 0 w 52"/>
                <a:gd name="T5" fmla="*/ 19 h 51"/>
                <a:gd name="T6" fmla="*/ 0 w 52"/>
                <a:gd name="T7" fmla="*/ 19 h 51"/>
                <a:gd name="T8" fmla="*/ 0 w 52"/>
                <a:gd name="T9" fmla="*/ 19 h 51"/>
                <a:gd name="T10" fmla="*/ 15 w 52"/>
                <a:gd name="T11" fmla="*/ 0 h 51"/>
                <a:gd name="T12" fmla="*/ 16 w 52"/>
                <a:gd name="T13" fmla="*/ 1 h 51"/>
                <a:gd name="T14" fmla="*/ 52 w 52"/>
                <a:gd name="T15" fmla="*/ 34 h 51"/>
                <a:gd name="T16" fmla="*/ 52 w 52"/>
                <a:gd name="T17" fmla="*/ 34 h 51"/>
                <a:gd name="T18" fmla="*/ 52 w 52"/>
                <a:gd name="T19" fmla="*/ 34 h 51"/>
                <a:gd name="T20" fmla="*/ 35 w 52"/>
                <a:gd name="T21"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 h="51">
                  <a:moveTo>
                    <a:pt x="35" y="51"/>
                  </a:moveTo>
                  <a:cubicBezTo>
                    <a:pt x="34" y="51"/>
                    <a:pt x="34" y="51"/>
                    <a:pt x="34" y="51"/>
                  </a:cubicBezTo>
                  <a:cubicBezTo>
                    <a:pt x="24" y="40"/>
                    <a:pt x="12" y="29"/>
                    <a:pt x="0" y="19"/>
                  </a:cubicBezTo>
                  <a:cubicBezTo>
                    <a:pt x="0" y="19"/>
                    <a:pt x="0" y="19"/>
                    <a:pt x="0" y="19"/>
                  </a:cubicBezTo>
                  <a:cubicBezTo>
                    <a:pt x="0" y="19"/>
                    <a:pt x="0" y="19"/>
                    <a:pt x="0" y="19"/>
                  </a:cubicBezTo>
                  <a:cubicBezTo>
                    <a:pt x="15" y="0"/>
                    <a:pt x="15" y="0"/>
                    <a:pt x="15" y="0"/>
                  </a:cubicBezTo>
                  <a:cubicBezTo>
                    <a:pt x="16" y="1"/>
                    <a:pt x="16" y="1"/>
                    <a:pt x="16" y="1"/>
                  </a:cubicBezTo>
                  <a:cubicBezTo>
                    <a:pt x="28" y="11"/>
                    <a:pt x="40" y="22"/>
                    <a:pt x="52" y="34"/>
                  </a:cubicBezTo>
                  <a:cubicBezTo>
                    <a:pt x="52" y="34"/>
                    <a:pt x="52" y="34"/>
                    <a:pt x="52" y="34"/>
                  </a:cubicBezTo>
                  <a:cubicBezTo>
                    <a:pt x="52" y="34"/>
                    <a:pt x="52" y="34"/>
                    <a:pt x="52" y="34"/>
                  </a:cubicBezTo>
                  <a:lnTo>
                    <a:pt x="35" y="5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sp>
          <p:nvSpPr>
            <p:cNvPr id="50" name="Freeform 47"/>
            <p:cNvSpPr/>
            <p:nvPr/>
          </p:nvSpPr>
          <p:spPr bwMode="auto">
            <a:xfrm>
              <a:off x="5129213" y="2276475"/>
              <a:ext cx="166688" cy="161925"/>
            </a:xfrm>
            <a:custGeom>
              <a:avLst/>
              <a:gdLst>
                <a:gd name="T0" fmla="*/ 16 w 52"/>
                <a:gd name="T1" fmla="*/ 50 h 50"/>
                <a:gd name="T2" fmla="*/ 0 w 52"/>
                <a:gd name="T3" fmla="*/ 32 h 50"/>
                <a:gd name="T4" fmla="*/ 0 w 52"/>
                <a:gd name="T5" fmla="*/ 31 h 50"/>
                <a:gd name="T6" fmla="*/ 0 w 52"/>
                <a:gd name="T7" fmla="*/ 32 h 50"/>
                <a:gd name="T8" fmla="*/ 38 w 52"/>
                <a:gd name="T9" fmla="*/ 0 h 50"/>
                <a:gd name="T10" fmla="*/ 38 w 52"/>
                <a:gd name="T11" fmla="*/ 0 h 50"/>
                <a:gd name="T12" fmla="*/ 52 w 52"/>
                <a:gd name="T13" fmla="*/ 20 h 50"/>
                <a:gd name="T14" fmla="*/ 52 w 52"/>
                <a:gd name="T15" fmla="*/ 20 h 50"/>
                <a:gd name="T16" fmla="*/ 16 w 52"/>
                <a:gd name="T17"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50">
                  <a:moveTo>
                    <a:pt x="16" y="50"/>
                  </a:moveTo>
                  <a:cubicBezTo>
                    <a:pt x="0" y="32"/>
                    <a:pt x="0" y="32"/>
                    <a:pt x="0" y="32"/>
                  </a:cubicBezTo>
                  <a:cubicBezTo>
                    <a:pt x="0" y="31"/>
                    <a:pt x="0" y="31"/>
                    <a:pt x="0" y="31"/>
                  </a:cubicBezTo>
                  <a:cubicBezTo>
                    <a:pt x="0" y="32"/>
                    <a:pt x="0" y="32"/>
                    <a:pt x="0" y="32"/>
                  </a:cubicBezTo>
                  <a:cubicBezTo>
                    <a:pt x="12" y="21"/>
                    <a:pt x="25" y="10"/>
                    <a:pt x="38" y="0"/>
                  </a:cubicBezTo>
                  <a:cubicBezTo>
                    <a:pt x="38" y="0"/>
                    <a:pt x="38" y="0"/>
                    <a:pt x="38" y="0"/>
                  </a:cubicBezTo>
                  <a:cubicBezTo>
                    <a:pt x="52" y="20"/>
                    <a:pt x="52" y="20"/>
                    <a:pt x="52" y="20"/>
                  </a:cubicBezTo>
                  <a:cubicBezTo>
                    <a:pt x="52" y="20"/>
                    <a:pt x="52" y="20"/>
                    <a:pt x="52" y="20"/>
                  </a:cubicBezTo>
                  <a:cubicBezTo>
                    <a:pt x="40" y="29"/>
                    <a:pt x="28" y="39"/>
                    <a:pt x="16" y="5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sp>
          <p:nvSpPr>
            <p:cNvPr id="51" name="Freeform 48"/>
            <p:cNvSpPr/>
            <p:nvPr/>
          </p:nvSpPr>
          <p:spPr bwMode="auto">
            <a:xfrm>
              <a:off x="6823076" y="2225675"/>
              <a:ext cx="171450" cy="153988"/>
            </a:xfrm>
            <a:custGeom>
              <a:avLst/>
              <a:gdLst>
                <a:gd name="T0" fmla="*/ 38 w 54"/>
                <a:gd name="T1" fmla="*/ 48 h 48"/>
                <a:gd name="T2" fmla="*/ 38 w 54"/>
                <a:gd name="T3" fmla="*/ 48 h 48"/>
                <a:gd name="T4" fmla="*/ 1 w 54"/>
                <a:gd name="T5" fmla="*/ 20 h 48"/>
                <a:gd name="T6" fmla="*/ 0 w 54"/>
                <a:gd name="T7" fmla="*/ 20 h 48"/>
                <a:gd name="T8" fmla="*/ 13 w 54"/>
                <a:gd name="T9" fmla="*/ 0 h 48"/>
                <a:gd name="T10" fmla="*/ 14 w 54"/>
                <a:gd name="T11" fmla="*/ 0 h 48"/>
                <a:gd name="T12" fmla="*/ 53 w 54"/>
                <a:gd name="T13" fmla="*/ 29 h 48"/>
                <a:gd name="T14" fmla="*/ 54 w 54"/>
                <a:gd name="T15" fmla="*/ 29 h 48"/>
                <a:gd name="T16" fmla="*/ 53 w 54"/>
                <a:gd name="T17" fmla="*/ 29 h 48"/>
                <a:gd name="T18" fmla="*/ 38 w 54"/>
                <a:gd name="T19"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4" h="48">
                  <a:moveTo>
                    <a:pt x="38" y="48"/>
                  </a:moveTo>
                  <a:cubicBezTo>
                    <a:pt x="38" y="48"/>
                    <a:pt x="38" y="48"/>
                    <a:pt x="38" y="48"/>
                  </a:cubicBezTo>
                  <a:cubicBezTo>
                    <a:pt x="26" y="38"/>
                    <a:pt x="14" y="29"/>
                    <a:pt x="1" y="20"/>
                  </a:cubicBezTo>
                  <a:cubicBezTo>
                    <a:pt x="0" y="20"/>
                    <a:pt x="0" y="20"/>
                    <a:pt x="0" y="20"/>
                  </a:cubicBezTo>
                  <a:cubicBezTo>
                    <a:pt x="13" y="0"/>
                    <a:pt x="13" y="0"/>
                    <a:pt x="13" y="0"/>
                  </a:cubicBezTo>
                  <a:cubicBezTo>
                    <a:pt x="14" y="0"/>
                    <a:pt x="14" y="0"/>
                    <a:pt x="14" y="0"/>
                  </a:cubicBezTo>
                  <a:cubicBezTo>
                    <a:pt x="27" y="9"/>
                    <a:pt x="41" y="19"/>
                    <a:pt x="53" y="29"/>
                  </a:cubicBezTo>
                  <a:cubicBezTo>
                    <a:pt x="54" y="29"/>
                    <a:pt x="54" y="29"/>
                    <a:pt x="54" y="29"/>
                  </a:cubicBezTo>
                  <a:cubicBezTo>
                    <a:pt x="53" y="29"/>
                    <a:pt x="53" y="29"/>
                    <a:pt x="53" y="29"/>
                  </a:cubicBezTo>
                  <a:lnTo>
                    <a:pt x="38" y="4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sp>
          <p:nvSpPr>
            <p:cNvPr id="52" name="Freeform 49"/>
            <p:cNvSpPr/>
            <p:nvPr/>
          </p:nvSpPr>
          <p:spPr bwMode="auto">
            <a:xfrm>
              <a:off x="5260976" y="2182813"/>
              <a:ext cx="169863" cy="152400"/>
            </a:xfrm>
            <a:custGeom>
              <a:avLst/>
              <a:gdLst>
                <a:gd name="T0" fmla="*/ 14 w 53"/>
                <a:gd name="T1" fmla="*/ 47 h 47"/>
                <a:gd name="T2" fmla="*/ 0 w 53"/>
                <a:gd name="T3" fmla="*/ 27 h 47"/>
                <a:gd name="T4" fmla="*/ 0 w 53"/>
                <a:gd name="T5" fmla="*/ 27 h 47"/>
                <a:gd name="T6" fmla="*/ 41 w 53"/>
                <a:gd name="T7" fmla="*/ 0 h 47"/>
                <a:gd name="T8" fmla="*/ 42 w 53"/>
                <a:gd name="T9" fmla="*/ 0 h 47"/>
                <a:gd name="T10" fmla="*/ 53 w 53"/>
                <a:gd name="T11" fmla="*/ 21 h 47"/>
                <a:gd name="T12" fmla="*/ 53 w 53"/>
                <a:gd name="T13" fmla="*/ 21 h 47"/>
                <a:gd name="T14" fmla="*/ 14 w 53"/>
                <a:gd name="T15" fmla="*/ 46 h 47"/>
                <a:gd name="T16" fmla="*/ 14 w 53"/>
                <a:gd name="T17" fmla="*/ 4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47">
                  <a:moveTo>
                    <a:pt x="14" y="47"/>
                  </a:moveTo>
                  <a:cubicBezTo>
                    <a:pt x="0" y="27"/>
                    <a:pt x="0" y="27"/>
                    <a:pt x="0" y="27"/>
                  </a:cubicBezTo>
                  <a:cubicBezTo>
                    <a:pt x="0" y="27"/>
                    <a:pt x="0" y="27"/>
                    <a:pt x="0" y="27"/>
                  </a:cubicBezTo>
                  <a:cubicBezTo>
                    <a:pt x="13" y="17"/>
                    <a:pt x="27" y="8"/>
                    <a:pt x="41" y="0"/>
                  </a:cubicBezTo>
                  <a:cubicBezTo>
                    <a:pt x="42" y="0"/>
                    <a:pt x="42" y="0"/>
                    <a:pt x="42" y="0"/>
                  </a:cubicBezTo>
                  <a:cubicBezTo>
                    <a:pt x="53" y="21"/>
                    <a:pt x="53" y="21"/>
                    <a:pt x="53" y="21"/>
                  </a:cubicBezTo>
                  <a:cubicBezTo>
                    <a:pt x="53" y="21"/>
                    <a:pt x="53" y="21"/>
                    <a:pt x="53" y="21"/>
                  </a:cubicBezTo>
                  <a:cubicBezTo>
                    <a:pt x="40" y="29"/>
                    <a:pt x="27" y="37"/>
                    <a:pt x="14" y="46"/>
                  </a:cubicBezTo>
                  <a:lnTo>
                    <a:pt x="14" y="4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sp>
          <p:nvSpPr>
            <p:cNvPr id="53" name="Freeform 50"/>
            <p:cNvSpPr/>
            <p:nvPr/>
          </p:nvSpPr>
          <p:spPr bwMode="auto">
            <a:xfrm>
              <a:off x="6681788" y="2141538"/>
              <a:ext cx="173038" cy="141288"/>
            </a:xfrm>
            <a:custGeom>
              <a:avLst/>
              <a:gdLst>
                <a:gd name="T0" fmla="*/ 41 w 54"/>
                <a:gd name="T1" fmla="*/ 44 h 44"/>
                <a:gd name="T2" fmla="*/ 41 w 54"/>
                <a:gd name="T3" fmla="*/ 44 h 44"/>
                <a:gd name="T4" fmla="*/ 1 w 54"/>
                <a:gd name="T5" fmla="*/ 21 h 44"/>
                <a:gd name="T6" fmla="*/ 0 w 54"/>
                <a:gd name="T7" fmla="*/ 21 h 44"/>
                <a:gd name="T8" fmla="*/ 11 w 54"/>
                <a:gd name="T9" fmla="*/ 0 h 44"/>
                <a:gd name="T10" fmla="*/ 11 w 54"/>
                <a:gd name="T11" fmla="*/ 0 h 44"/>
                <a:gd name="T12" fmla="*/ 54 w 54"/>
                <a:gd name="T13" fmla="*/ 24 h 44"/>
                <a:gd name="T14" fmla="*/ 54 w 54"/>
                <a:gd name="T15" fmla="*/ 24 h 44"/>
                <a:gd name="T16" fmla="*/ 41 w 54"/>
                <a:gd name="T17"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44">
                  <a:moveTo>
                    <a:pt x="41" y="44"/>
                  </a:moveTo>
                  <a:cubicBezTo>
                    <a:pt x="41" y="44"/>
                    <a:pt x="41" y="44"/>
                    <a:pt x="41" y="44"/>
                  </a:cubicBezTo>
                  <a:cubicBezTo>
                    <a:pt x="28" y="36"/>
                    <a:pt x="14" y="28"/>
                    <a:pt x="1" y="21"/>
                  </a:cubicBezTo>
                  <a:cubicBezTo>
                    <a:pt x="0" y="21"/>
                    <a:pt x="0" y="21"/>
                    <a:pt x="0" y="21"/>
                  </a:cubicBezTo>
                  <a:cubicBezTo>
                    <a:pt x="11" y="0"/>
                    <a:pt x="11" y="0"/>
                    <a:pt x="11" y="0"/>
                  </a:cubicBezTo>
                  <a:cubicBezTo>
                    <a:pt x="11" y="0"/>
                    <a:pt x="11" y="0"/>
                    <a:pt x="11" y="0"/>
                  </a:cubicBezTo>
                  <a:cubicBezTo>
                    <a:pt x="26" y="7"/>
                    <a:pt x="40" y="15"/>
                    <a:pt x="54" y="24"/>
                  </a:cubicBezTo>
                  <a:cubicBezTo>
                    <a:pt x="54" y="24"/>
                    <a:pt x="54" y="24"/>
                    <a:pt x="54" y="24"/>
                  </a:cubicBezTo>
                  <a:lnTo>
                    <a:pt x="41" y="4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sp>
          <p:nvSpPr>
            <p:cNvPr id="54" name="Freeform 51"/>
            <p:cNvSpPr/>
            <p:nvPr/>
          </p:nvSpPr>
          <p:spPr bwMode="auto">
            <a:xfrm>
              <a:off x="5403851" y="2109788"/>
              <a:ext cx="173038" cy="134938"/>
            </a:xfrm>
            <a:custGeom>
              <a:avLst/>
              <a:gdLst>
                <a:gd name="T0" fmla="*/ 12 w 54"/>
                <a:gd name="T1" fmla="*/ 42 h 42"/>
                <a:gd name="T2" fmla="*/ 0 w 54"/>
                <a:gd name="T3" fmla="*/ 21 h 42"/>
                <a:gd name="T4" fmla="*/ 0 w 54"/>
                <a:gd name="T5" fmla="*/ 21 h 42"/>
                <a:gd name="T6" fmla="*/ 44 w 54"/>
                <a:gd name="T7" fmla="*/ 0 h 42"/>
                <a:gd name="T8" fmla="*/ 44 w 54"/>
                <a:gd name="T9" fmla="*/ 0 h 42"/>
                <a:gd name="T10" fmla="*/ 54 w 54"/>
                <a:gd name="T11" fmla="*/ 22 h 42"/>
                <a:gd name="T12" fmla="*/ 54 w 54"/>
                <a:gd name="T13" fmla="*/ 22 h 42"/>
                <a:gd name="T14" fmla="*/ 12 w 54"/>
                <a:gd name="T15" fmla="*/ 42 h 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 h="42">
                  <a:moveTo>
                    <a:pt x="12" y="42"/>
                  </a:moveTo>
                  <a:cubicBezTo>
                    <a:pt x="0" y="21"/>
                    <a:pt x="0" y="21"/>
                    <a:pt x="0" y="21"/>
                  </a:cubicBezTo>
                  <a:cubicBezTo>
                    <a:pt x="0" y="21"/>
                    <a:pt x="0" y="21"/>
                    <a:pt x="0" y="21"/>
                  </a:cubicBezTo>
                  <a:cubicBezTo>
                    <a:pt x="14" y="13"/>
                    <a:pt x="29" y="6"/>
                    <a:pt x="44" y="0"/>
                  </a:cubicBezTo>
                  <a:cubicBezTo>
                    <a:pt x="44" y="0"/>
                    <a:pt x="44" y="0"/>
                    <a:pt x="44" y="0"/>
                  </a:cubicBezTo>
                  <a:cubicBezTo>
                    <a:pt x="54" y="22"/>
                    <a:pt x="54" y="22"/>
                    <a:pt x="54" y="22"/>
                  </a:cubicBezTo>
                  <a:cubicBezTo>
                    <a:pt x="54" y="22"/>
                    <a:pt x="54" y="22"/>
                    <a:pt x="54" y="22"/>
                  </a:cubicBezTo>
                  <a:cubicBezTo>
                    <a:pt x="39" y="28"/>
                    <a:pt x="25" y="35"/>
                    <a:pt x="12" y="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sp>
          <p:nvSpPr>
            <p:cNvPr id="55" name="Freeform 52"/>
            <p:cNvSpPr/>
            <p:nvPr/>
          </p:nvSpPr>
          <p:spPr bwMode="auto">
            <a:xfrm>
              <a:off x="6535738" y="2073275"/>
              <a:ext cx="168275" cy="133350"/>
            </a:xfrm>
            <a:custGeom>
              <a:avLst/>
              <a:gdLst>
                <a:gd name="T0" fmla="*/ 43 w 53"/>
                <a:gd name="T1" fmla="*/ 41 h 41"/>
                <a:gd name="T2" fmla="*/ 43 w 53"/>
                <a:gd name="T3" fmla="*/ 41 h 41"/>
                <a:gd name="T4" fmla="*/ 0 w 53"/>
                <a:gd name="T5" fmla="*/ 23 h 41"/>
                <a:gd name="T6" fmla="*/ 0 w 53"/>
                <a:gd name="T7" fmla="*/ 23 h 41"/>
                <a:gd name="T8" fmla="*/ 7 w 53"/>
                <a:gd name="T9" fmla="*/ 0 h 41"/>
                <a:gd name="T10" fmla="*/ 8 w 53"/>
                <a:gd name="T11" fmla="*/ 0 h 41"/>
                <a:gd name="T12" fmla="*/ 53 w 53"/>
                <a:gd name="T13" fmla="*/ 19 h 41"/>
                <a:gd name="T14" fmla="*/ 53 w 53"/>
                <a:gd name="T15" fmla="*/ 19 h 41"/>
                <a:gd name="T16" fmla="*/ 43 w 53"/>
                <a:gd name="T17" fmla="*/ 4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41">
                  <a:moveTo>
                    <a:pt x="43" y="41"/>
                  </a:moveTo>
                  <a:cubicBezTo>
                    <a:pt x="43" y="41"/>
                    <a:pt x="43" y="41"/>
                    <a:pt x="43" y="41"/>
                  </a:cubicBezTo>
                  <a:cubicBezTo>
                    <a:pt x="29" y="34"/>
                    <a:pt x="14" y="28"/>
                    <a:pt x="0" y="23"/>
                  </a:cubicBezTo>
                  <a:cubicBezTo>
                    <a:pt x="0" y="23"/>
                    <a:pt x="0" y="23"/>
                    <a:pt x="0" y="23"/>
                  </a:cubicBezTo>
                  <a:cubicBezTo>
                    <a:pt x="7" y="0"/>
                    <a:pt x="7" y="0"/>
                    <a:pt x="7" y="0"/>
                  </a:cubicBezTo>
                  <a:cubicBezTo>
                    <a:pt x="8" y="0"/>
                    <a:pt x="8" y="0"/>
                    <a:pt x="8" y="0"/>
                  </a:cubicBezTo>
                  <a:cubicBezTo>
                    <a:pt x="23" y="6"/>
                    <a:pt x="39" y="12"/>
                    <a:pt x="53" y="19"/>
                  </a:cubicBezTo>
                  <a:cubicBezTo>
                    <a:pt x="53" y="19"/>
                    <a:pt x="53" y="19"/>
                    <a:pt x="53" y="19"/>
                  </a:cubicBezTo>
                  <a:lnTo>
                    <a:pt x="43" y="4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sp>
          <p:nvSpPr>
            <p:cNvPr id="56" name="Freeform 53"/>
            <p:cNvSpPr/>
            <p:nvPr/>
          </p:nvSpPr>
          <p:spPr bwMode="auto">
            <a:xfrm>
              <a:off x="5557838" y="2051050"/>
              <a:ext cx="169863" cy="122238"/>
            </a:xfrm>
            <a:custGeom>
              <a:avLst/>
              <a:gdLst>
                <a:gd name="T0" fmla="*/ 9 w 53"/>
                <a:gd name="T1" fmla="*/ 38 h 38"/>
                <a:gd name="T2" fmla="*/ 0 w 53"/>
                <a:gd name="T3" fmla="*/ 16 h 38"/>
                <a:gd name="T4" fmla="*/ 0 w 53"/>
                <a:gd name="T5" fmla="*/ 16 h 38"/>
                <a:gd name="T6" fmla="*/ 47 w 53"/>
                <a:gd name="T7" fmla="*/ 0 h 38"/>
                <a:gd name="T8" fmla="*/ 47 w 53"/>
                <a:gd name="T9" fmla="*/ 0 h 38"/>
                <a:gd name="T10" fmla="*/ 47 w 53"/>
                <a:gd name="T11" fmla="*/ 0 h 38"/>
                <a:gd name="T12" fmla="*/ 53 w 53"/>
                <a:gd name="T13" fmla="*/ 23 h 38"/>
                <a:gd name="T14" fmla="*/ 53 w 53"/>
                <a:gd name="T15" fmla="*/ 23 h 38"/>
                <a:gd name="T16" fmla="*/ 9 w 53"/>
                <a:gd name="T17"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38">
                  <a:moveTo>
                    <a:pt x="9" y="38"/>
                  </a:moveTo>
                  <a:cubicBezTo>
                    <a:pt x="0" y="16"/>
                    <a:pt x="0" y="16"/>
                    <a:pt x="0" y="16"/>
                  </a:cubicBezTo>
                  <a:cubicBezTo>
                    <a:pt x="0" y="16"/>
                    <a:pt x="0" y="16"/>
                    <a:pt x="0" y="16"/>
                  </a:cubicBezTo>
                  <a:cubicBezTo>
                    <a:pt x="15" y="10"/>
                    <a:pt x="31" y="4"/>
                    <a:pt x="47" y="0"/>
                  </a:cubicBezTo>
                  <a:cubicBezTo>
                    <a:pt x="47" y="0"/>
                    <a:pt x="47" y="0"/>
                    <a:pt x="47" y="0"/>
                  </a:cubicBezTo>
                  <a:cubicBezTo>
                    <a:pt x="47" y="0"/>
                    <a:pt x="47" y="0"/>
                    <a:pt x="47" y="0"/>
                  </a:cubicBezTo>
                  <a:cubicBezTo>
                    <a:pt x="53" y="23"/>
                    <a:pt x="53" y="23"/>
                    <a:pt x="53" y="23"/>
                  </a:cubicBezTo>
                  <a:cubicBezTo>
                    <a:pt x="53" y="23"/>
                    <a:pt x="53" y="23"/>
                    <a:pt x="53" y="23"/>
                  </a:cubicBezTo>
                  <a:cubicBezTo>
                    <a:pt x="38" y="27"/>
                    <a:pt x="24" y="32"/>
                    <a:pt x="9" y="3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sp>
          <p:nvSpPr>
            <p:cNvPr id="57" name="Freeform 54"/>
            <p:cNvSpPr/>
            <p:nvPr/>
          </p:nvSpPr>
          <p:spPr bwMode="auto">
            <a:xfrm>
              <a:off x="6378576" y="2022475"/>
              <a:ext cx="169863" cy="122238"/>
            </a:xfrm>
            <a:custGeom>
              <a:avLst/>
              <a:gdLst>
                <a:gd name="T0" fmla="*/ 45 w 53"/>
                <a:gd name="T1" fmla="*/ 38 h 38"/>
                <a:gd name="T2" fmla="*/ 45 w 53"/>
                <a:gd name="T3" fmla="*/ 38 h 38"/>
                <a:gd name="T4" fmla="*/ 0 w 53"/>
                <a:gd name="T5" fmla="*/ 25 h 38"/>
                <a:gd name="T6" fmla="*/ 0 w 53"/>
                <a:gd name="T7" fmla="*/ 25 h 38"/>
                <a:gd name="T8" fmla="*/ 5 w 53"/>
                <a:gd name="T9" fmla="*/ 0 h 38"/>
                <a:gd name="T10" fmla="*/ 5 w 53"/>
                <a:gd name="T11" fmla="*/ 2 h 38"/>
                <a:gd name="T12" fmla="*/ 53 w 53"/>
                <a:gd name="T13" fmla="*/ 15 h 38"/>
                <a:gd name="T14" fmla="*/ 53 w 53"/>
                <a:gd name="T15" fmla="*/ 15 h 38"/>
                <a:gd name="T16" fmla="*/ 45 w 53"/>
                <a:gd name="T17"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38">
                  <a:moveTo>
                    <a:pt x="45" y="38"/>
                  </a:moveTo>
                  <a:cubicBezTo>
                    <a:pt x="45" y="38"/>
                    <a:pt x="45" y="38"/>
                    <a:pt x="45" y="38"/>
                  </a:cubicBezTo>
                  <a:cubicBezTo>
                    <a:pt x="30" y="33"/>
                    <a:pt x="15" y="29"/>
                    <a:pt x="0" y="25"/>
                  </a:cubicBezTo>
                  <a:cubicBezTo>
                    <a:pt x="0" y="25"/>
                    <a:pt x="0" y="25"/>
                    <a:pt x="0" y="25"/>
                  </a:cubicBezTo>
                  <a:cubicBezTo>
                    <a:pt x="5" y="0"/>
                    <a:pt x="5" y="0"/>
                    <a:pt x="5" y="0"/>
                  </a:cubicBezTo>
                  <a:cubicBezTo>
                    <a:pt x="5" y="2"/>
                    <a:pt x="5" y="2"/>
                    <a:pt x="5" y="2"/>
                  </a:cubicBezTo>
                  <a:cubicBezTo>
                    <a:pt x="21" y="5"/>
                    <a:pt x="37" y="10"/>
                    <a:pt x="53" y="15"/>
                  </a:cubicBezTo>
                  <a:cubicBezTo>
                    <a:pt x="53" y="15"/>
                    <a:pt x="53" y="15"/>
                    <a:pt x="53" y="15"/>
                  </a:cubicBezTo>
                  <a:lnTo>
                    <a:pt x="45" y="3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sp>
          <p:nvSpPr>
            <p:cNvPr id="58" name="Freeform 55"/>
            <p:cNvSpPr/>
            <p:nvPr/>
          </p:nvSpPr>
          <p:spPr bwMode="auto">
            <a:xfrm>
              <a:off x="5718176" y="2012950"/>
              <a:ext cx="168275" cy="109538"/>
            </a:xfrm>
            <a:custGeom>
              <a:avLst/>
              <a:gdLst>
                <a:gd name="T0" fmla="*/ 7 w 53"/>
                <a:gd name="T1" fmla="*/ 34 h 34"/>
                <a:gd name="T2" fmla="*/ 0 w 53"/>
                <a:gd name="T3" fmla="*/ 11 h 34"/>
                <a:gd name="T4" fmla="*/ 1 w 53"/>
                <a:gd name="T5" fmla="*/ 11 h 34"/>
                <a:gd name="T6" fmla="*/ 49 w 53"/>
                <a:gd name="T7" fmla="*/ 0 h 34"/>
                <a:gd name="T8" fmla="*/ 49 w 53"/>
                <a:gd name="T9" fmla="*/ 0 h 34"/>
                <a:gd name="T10" fmla="*/ 53 w 53"/>
                <a:gd name="T11" fmla="*/ 24 h 34"/>
                <a:gd name="T12" fmla="*/ 53 w 53"/>
                <a:gd name="T13" fmla="*/ 24 h 34"/>
                <a:gd name="T14" fmla="*/ 7 w 53"/>
                <a:gd name="T15" fmla="*/ 34 h 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 h="34">
                  <a:moveTo>
                    <a:pt x="7" y="34"/>
                  </a:moveTo>
                  <a:cubicBezTo>
                    <a:pt x="0" y="11"/>
                    <a:pt x="0" y="11"/>
                    <a:pt x="0" y="11"/>
                  </a:cubicBezTo>
                  <a:cubicBezTo>
                    <a:pt x="1" y="11"/>
                    <a:pt x="1" y="11"/>
                    <a:pt x="1" y="11"/>
                  </a:cubicBezTo>
                  <a:cubicBezTo>
                    <a:pt x="16" y="7"/>
                    <a:pt x="33" y="3"/>
                    <a:pt x="49" y="0"/>
                  </a:cubicBezTo>
                  <a:cubicBezTo>
                    <a:pt x="49" y="0"/>
                    <a:pt x="49" y="0"/>
                    <a:pt x="49" y="0"/>
                  </a:cubicBezTo>
                  <a:cubicBezTo>
                    <a:pt x="53" y="24"/>
                    <a:pt x="53" y="24"/>
                    <a:pt x="53" y="24"/>
                  </a:cubicBezTo>
                  <a:cubicBezTo>
                    <a:pt x="53" y="24"/>
                    <a:pt x="53" y="24"/>
                    <a:pt x="53" y="24"/>
                  </a:cubicBezTo>
                  <a:cubicBezTo>
                    <a:pt x="37" y="27"/>
                    <a:pt x="22" y="30"/>
                    <a:pt x="7"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sp>
          <p:nvSpPr>
            <p:cNvPr id="59" name="Freeform 56"/>
            <p:cNvSpPr/>
            <p:nvPr/>
          </p:nvSpPr>
          <p:spPr bwMode="auto">
            <a:xfrm>
              <a:off x="6218238" y="2003425"/>
              <a:ext cx="163513" cy="100013"/>
            </a:xfrm>
            <a:custGeom>
              <a:avLst/>
              <a:gdLst>
                <a:gd name="T0" fmla="*/ 47 w 51"/>
                <a:gd name="T1" fmla="*/ 31 h 31"/>
                <a:gd name="T2" fmla="*/ 46 w 51"/>
                <a:gd name="T3" fmla="*/ 31 h 31"/>
                <a:gd name="T4" fmla="*/ 0 w 51"/>
                <a:gd name="T5" fmla="*/ 24 h 31"/>
                <a:gd name="T6" fmla="*/ 0 w 51"/>
                <a:gd name="T7" fmla="*/ 24 h 31"/>
                <a:gd name="T8" fmla="*/ 2 w 51"/>
                <a:gd name="T9" fmla="*/ 0 h 31"/>
                <a:gd name="T10" fmla="*/ 51 w 51"/>
                <a:gd name="T11" fmla="*/ 7 h 31"/>
                <a:gd name="T12" fmla="*/ 51 w 51"/>
                <a:gd name="T13" fmla="*/ 7 h 31"/>
                <a:gd name="T14" fmla="*/ 47 w 51"/>
                <a:gd name="T15" fmla="*/ 31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1" h="31">
                  <a:moveTo>
                    <a:pt x="47" y="31"/>
                  </a:moveTo>
                  <a:cubicBezTo>
                    <a:pt x="46" y="31"/>
                    <a:pt x="46" y="31"/>
                    <a:pt x="46" y="31"/>
                  </a:cubicBezTo>
                  <a:cubicBezTo>
                    <a:pt x="31" y="27"/>
                    <a:pt x="16" y="25"/>
                    <a:pt x="0" y="24"/>
                  </a:cubicBezTo>
                  <a:cubicBezTo>
                    <a:pt x="0" y="24"/>
                    <a:pt x="0" y="24"/>
                    <a:pt x="0" y="24"/>
                  </a:cubicBezTo>
                  <a:cubicBezTo>
                    <a:pt x="2" y="0"/>
                    <a:pt x="2" y="0"/>
                    <a:pt x="2" y="0"/>
                  </a:cubicBezTo>
                  <a:cubicBezTo>
                    <a:pt x="19" y="1"/>
                    <a:pt x="35" y="4"/>
                    <a:pt x="51" y="7"/>
                  </a:cubicBezTo>
                  <a:cubicBezTo>
                    <a:pt x="51" y="7"/>
                    <a:pt x="51" y="7"/>
                    <a:pt x="51" y="7"/>
                  </a:cubicBezTo>
                  <a:lnTo>
                    <a:pt x="47" y="3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sp>
          <p:nvSpPr>
            <p:cNvPr id="60" name="Freeform 57"/>
            <p:cNvSpPr/>
            <p:nvPr/>
          </p:nvSpPr>
          <p:spPr bwMode="auto">
            <a:xfrm>
              <a:off x="5886451" y="1997075"/>
              <a:ext cx="160338" cy="93663"/>
            </a:xfrm>
            <a:custGeom>
              <a:avLst/>
              <a:gdLst>
                <a:gd name="T0" fmla="*/ 3 w 50"/>
                <a:gd name="T1" fmla="*/ 29 h 29"/>
                <a:gd name="T2" fmla="*/ 0 w 50"/>
                <a:gd name="T3" fmla="*/ 5 h 29"/>
                <a:gd name="T4" fmla="*/ 0 w 50"/>
                <a:gd name="T5" fmla="*/ 5 h 29"/>
                <a:gd name="T6" fmla="*/ 49 w 50"/>
                <a:gd name="T7" fmla="*/ 0 h 29"/>
                <a:gd name="T8" fmla="*/ 49 w 50"/>
                <a:gd name="T9" fmla="*/ 0 h 29"/>
                <a:gd name="T10" fmla="*/ 50 w 50"/>
                <a:gd name="T11" fmla="*/ 24 h 29"/>
                <a:gd name="T12" fmla="*/ 50 w 50"/>
                <a:gd name="T13" fmla="*/ 24 h 29"/>
                <a:gd name="T14" fmla="*/ 3 w 50"/>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 h="29">
                  <a:moveTo>
                    <a:pt x="3" y="29"/>
                  </a:moveTo>
                  <a:cubicBezTo>
                    <a:pt x="0" y="5"/>
                    <a:pt x="0" y="5"/>
                    <a:pt x="0" y="5"/>
                  </a:cubicBezTo>
                  <a:cubicBezTo>
                    <a:pt x="0" y="5"/>
                    <a:pt x="0" y="5"/>
                    <a:pt x="0" y="5"/>
                  </a:cubicBezTo>
                  <a:cubicBezTo>
                    <a:pt x="16" y="2"/>
                    <a:pt x="33" y="1"/>
                    <a:pt x="49" y="0"/>
                  </a:cubicBezTo>
                  <a:cubicBezTo>
                    <a:pt x="49" y="0"/>
                    <a:pt x="49" y="0"/>
                    <a:pt x="49" y="0"/>
                  </a:cubicBezTo>
                  <a:cubicBezTo>
                    <a:pt x="50" y="24"/>
                    <a:pt x="50" y="24"/>
                    <a:pt x="50" y="24"/>
                  </a:cubicBezTo>
                  <a:cubicBezTo>
                    <a:pt x="50" y="24"/>
                    <a:pt x="50" y="24"/>
                    <a:pt x="50" y="24"/>
                  </a:cubicBezTo>
                  <a:cubicBezTo>
                    <a:pt x="34" y="25"/>
                    <a:pt x="19" y="26"/>
                    <a:pt x="3"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sp>
          <p:nvSpPr>
            <p:cNvPr id="61" name="Freeform 58"/>
            <p:cNvSpPr/>
            <p:nvPr/>
          </p:nvSpPr>
          <p:spPr bwMode="auto">
            <a:xfrm>
              <a:off x="6056313" y="1997075"/>
              <a:ext cx="155575" cy="79375"/>
            </a:xfrm>
            <a:custGeom>
              <a:avLst/>
              <a:gdLst>
                <a:gd name="T0" fmla="*/ 48 w 49"/>
                <a:gd name="T1" fmla="*/ 25 h 25"/>
                <a:gd name="T2" fmla="*/ 47 w 49"/>
                <a:gd name="T3" fmla="*/ 25 h 25"/>
                <a:gd name="T4" fmla="*/ 13 w 49"/>
                <a:gd name="T5" fmla="*/ 24 h 25"/>
                <a:gd name="T6" fmla="*/ 1 w 49"/>
                <a:gd name="T7" fmla="*/ 24 h 25"/>
                <a:gd name="T8" fmla="*/ 1 w 49"/>
                <a:gd name="T9" fmla="*/ 24 h 25"/>
                <a:gd name="T10" fmla="*/ 0 w 49"/>
                <a:gd name="T11" fmla="*/ 0 h 25"/>
                <a:gd name="T12" fmla="*/ 0 w 49"/>
                <a:gd name="T13" fmla="*/ 0 h 25"/>
                <a:gd name="T14" fmla="*/ 49 w 49"/>
                <a:gd name="T15" fmla="*/ 2 h 25"/>
                <a:gd name="T16" fmla="*/ 49 w 49"/>
                <a:gd name="T17" fmla="*/ 2 h 25"/>
                <a:gd name="T18" fmla="*/ 48 w 49"/>
                <a:gd name="T19"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9" h="25">
                  <a:moveTo>
                    <a:pt x="48" y="25"/>
                  </a:moveTo>
                  <a:cubicBezTo>
                    <a:pt x="47" y="25"/>
                    <a:pt x="47" y="25"/>
                    <a:pt x="47" y="25"/>
                  </a:cubicBezTo>
                  <a:cubicBezTo>
                    <a:pt x="36" y="25"/>
                    <a:pt x="24" y="24"/>
                    <a:pt x="13" y="24"/>
                  </a:cubicBezTo>
                  <a:cubicBezTo>
                    <a:pt x="8" y="24"/>
                    <a:pt x="4" y="24"/>
                    <a:pt x="1" y="24"/>
                  </a:cubicBezTo>
                  <a:cubicBezTo>
                    <a:pt x="1" y="24"/>
                    <a:pt x="1" y="24"/>
                    <a:pt x="1" y="24"/>
                  </a:cubicBezTo>
                  <a:cubicBezTo>
                    <a:pt x="0" y="0"/>
                    <a:pt x="0" y="0"/>
                    <a:pt x="0" y="0"/>
                  </a:cubicBezTo>
                  <a:cubicBezTo>
                    <a:pt x="0" y="0"/>
                    <a:pt x="0" y="0"/>
                    <a:pt x="0" y="0"/>
                  </a:cubicBezTo>
                  <a:cubicBezTo>
                    <a:pt x="17" y="0"/>
                    <a:pt x="33" y="0"/>
                    <a:pt x="49" y="2"/>
                  </a:cubicBezTo>
                  <a:cubicBezTo>
                    <a:pt x="49" y="2"/>
                    <a:pt x="49" y="2"/>
                    <a:pt x="49" y="2"/>
                  </a:cubicBezTo>
                  <a:lnTo>
                    <a:pt x="48" y="2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sp>
          <p:nvSpPr>
            <p:cNvPr id="62" name="Freeform 59"/>
            <p:cNvSpPr/>
            <p:nvPr/>
          </p:nvSpPr>
          <p:spPr bwMode="auto">
            <a:xfrm>
              <a:off x="4648201" y="2425700"/>
              <a:ext cx="407988" cy="1790700"/>
            </a:xfrm>
            <a:custGeom>
              <a:avLst/>
              <a:gdLst>
                <a:gd name="T0" fmla="*/ 74 w 128"/>
                <a:gd name="T1" fmla="*/ 553 h 555"/>
                <a:gd name="T2" fmla="*/ 4 w 128"/>
                <a:gd name="T3" fmla="*/ 312 h 555"/>
                <a:gd name="T4" fmla="*/ 128 w 128"/>
                <a:gd name="T5" fmla="*/ 2 h 555"/>
                <a:gd name="T6" fmla="*/ 125 w 128"/>
                <a:gd name="T7" fmla="*/ 0 h 555"/>
                <a:gd name="T8" fmla="*/ 0 w 128"/>
                <a:gd name="T9" fmla="*/ 312 h 555"/>
                <a:gd name="T10" fmla="*/ 71 w 128"/>
                <a:gd name="T11" fmla="*/ 555 h 555"/>
                <a:gd name="T12" fmla="*/ 74 w 128"/>
                <a:gd name="T13" fmla="*/ 553 h 555"/>
              </a:gdLst>
              <a:ahLst/>
              <a:cxnLst>
                <a:cxn ang="0">
                  <a:pos x="T0" y="T1"/>
                </a:cxn>
                <a:cxn ang="0">
                  <a:pos x="T2" y="T3"/>
                </a:cxn>
                <a:cxn ang="0">
                  <a:pos x="T4" y="T5"/>
                </a:cxn>
                <a:cxn ang="0">
                  <a:pos x="T6" y="T7"/>
                </a:cxn>
                <a:cxn ang="0">
                  <a:pos x="T8" y="T9"/>
                </a:cxn>
                <a:cxn ang="0">
                  <a:pos x="T10" y="T11"/>
                </a:cxn>
                <a:cxn ang="0">
                  <a:pos x="T12" y="T13"/>
                </a:cxn>
              </a:cxnLst>
              <a:rect l="0" t="0" r="r" b="b"/>
              <a:pathLst>
                <a:path w="128" h="555">
                  <a:moveTo>
                    <a:pt x="74" y="553"/>
                  </a:moveTo>
                  <a:cubicBezTo>
                    <a:pt x="30" y="483"/>
                    <a:pt x="4" y="401"/>
                    <a:pt x="4" y="312"/>
                  </a:cubicBezTo>
                  <a:cubicBezTo>
                    <a:pt x="4" y="192"/>
                    <a:pt x="51" y="83"/>
                    <a:pt x="128" y="2"/>
                  </a:cubicBezTo>
                  <a:cubicBezTo>
                    <a:pt x="125" y="0"/>
                    <a:pt x="125" y="0"/>
                    <a:pt x="125" y="0"/>
                  </a:cubicBezTo>
                  <a:cubicBezTo>
                    <a:pt x="48" y="81"/>
                    <a:pt x="0" y="191"/>
                    <a:pt x="0" y="312"/>
                  </a:cubicBezTo>
                  <a:cubicBezTo>
                    <a:pt x="0" y="401"/>
                    <a:pt x="26" y="485"/>
                    <a:pt x="71" y="555"/>
                  </a:cubicBezTo>
                  <a:cubicBezTo>
                    <a:pt x="74" y="553"/>
                    <a:pt x="74" y="553"/>
                    <a:pt x="74" y="55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sp>
          <p:nvSpPr>
            <p:cNvPr id="63" name="Freeform 60"/>
            <p:cNvSpPr/>
            <p:nvPr/>
          </p:nvSpPr>
          <p:spPr bwMode="auto">
            <a:xfrm>
              <a:off x="4602163" y="3597275"/>
              <a:ext cx="285750" cy="644525"/>
            </a:xfrm>
            <a:custGeom>
              <a:avLst/>
              <a:gdLst>
                <a:gd name="T0" fmla="*/ 67 w 89"/>
                <a:gd name="T1" fmla="*/ 194 h 200"/>
                <a:gd name="T2" fmla="*/ 69 w 89"/>
                <a:gd name="T3" fmla="*/ 193 h 200"/>
                <a:gd name="T4" fmla="*/ 4 w 89"/>
                <a:gd name="T5" fmla="*/ 12 h 200"/>
                <a:gd name="T6" fmla="*/ 4 w 89"/>
                <a:gd name="T7" fmla="*/ 11 h 200"/>
                <a:gd name="T8" fmla="*/ 9 w 89"/>
                <a:gd name="T9" fmla="*/ 5 h 200"/>
                <a:gd name="T10" fmla="*/ 20 w 89"/>
                <a:gd name="T11" fmla="*/ 4 h 200"/>
                <a:gd name="T12" fmla="*/ 19 w 89"/>
                <a:gd name="T13" fmla="*/ 2 h 200"/>
                <a:gd name="T14" fmla="*/ 17 w 89"/>
                <a:gd name="T15" fmla="*/ 2 h 200"/>
                <a:gd name="T16" fmla="*/ 85 w 89"/>
                <a:gd name="T17" fmla="*/ 192 h 200"/>
                <a:gd name="T18" fmla="*/ 87 w 89"/>
                <a:gd name="T19" fmla="*/ 191 h 200"/>
                <a:gd name="T20" fmla="*/ 86 w 89"/>
                <a:gd name="T21" fmla="*/ 190 h 200"/>
                <a:gd name="T22" fmla="*/ 77 w 89"/>
                <a:gd name="T23" fmla="*/ 195 h 200"/>
                <a:gd name="T24" fmla="*/ 74 w 89"/>
                <a:gd name="T25" fmla="*/ 196 h 200"/>
                <a:gd name="T26" fmla="*/ 69 w 89"/>
                <a:gd name="T27" fmla="*/ 193 h 200"/>
                <a:gd name="T28" fmla="*/ 67 w 89"/>
                <a:gd name="T29" fmla="*/ 194 h 200"/>
                <a:gd name="T30" fmla="*/ 65 w 89"/>
                <a:gd name="T31" fmla="*/ 195 h 200"/>
                <a:gd name="T32" fmla="*/ 74 w 89"/>
                <a:gd name="T33" fmla="*/ 200 h 200"/>
                <a:gd name="T34" fmla="*/ 79 w 89"/>
                <a:gd name="T35" fmla="*/ 199 h 200"/>
                <a:gd name="T36" fmla="*/ 89 w 89"/>
                <a:gd name="T37" fmla="*/ 192 h 200"/>
                <a:gd name="T38" fmla="*/ 88 w 89"/>
                <a:gd name="T39" fmla="*/ 190 h 200"/>
                <a:gd name="T40" fmla="*/ 21 w 89"/>
                <a:gd name="T41" fmla="*/ 2 h 200"/>
                <a:gd name="T42" fmla="*/ 21 w 89"/>
                <a:gd name="T43" fmla="*/ 0 h 200"/>
                <a:gd name="T44" fmla="*/ 9 w 89"/>
                <a:gd name="T45" fmla="*/ 1 h 200"/>
                <a:gd name="T46" fmla="*/ 0 w 89"/>
                <a:gd name="T47" fmla="*/ 11 h 200"/>
                <a:gd name="T48" fmla="*/ 0 w 89"/>
                <a:gd name="T49" fmla="*/ 12 h 200"/>
                <a:gd name="T50" fmla="*/ 65 w 89"/>
                <a:gd name="T51" fmla="*/ 195 h 200"/>
                <a:gd name="T52" fmla="*/ 67 w 89"/>
                <a:gd name="T53" fmla="*/ 194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9" h="200">
                  <a:moveTo>
                    <a:pt x="67" y="194"/>
                  </a:moveTo>
                  <a:cubicBezTo>
                    <a:pt x="69" y="193"/>
                    <a:pt x="69" y="193"/>
                    <a:pt x="69" y="193"/>
                  </a:cubicBezTo>
                  <a:cubicBezTo>
                    <a:pt x="35" y="139"/>
                    <a:pt x="13" y="78"/>
                    <a:pt x="4" y="12"/>
                  </a:cubicBezTo>
                  <a:cubicBezTo>
                    <a:pt x="4" y="11"/>
                    <a:pt x="4" y="11"/>
                    <a:pt x="4" y="11"/>
                  </a:cubicBezTo>
                  <a:cubicBezTo>
                    <a:pt x="4" y="8"/>
                    <a:pt x="6" y="5"/>
                    <a:pt x="9" y="5"/>
                  </a:cubicBezTo>
                  <a:cubicBezTo>
                    <a:pt x="20" y="4"/>
                    <a:pt x="20" y="4"/>
                    <a:pt x="20" y="4"/>
                  </a:cubicBezTo>
                  <a:cubicBezTo>
                    <a:pt x="19" y="2"/>
                    <a:pt x="19" y="2"/>
                    <a:pt x="19" y="2"/>
                  </a:cubicBezTo>
                  <a:cubicBezTo>
                    <a:pt x="17" y="2"/>
                    <a:pt x="17" y="2"/>
                    <a:pt x="17" y="2"/>
                  </a:cubicBezTo>
                  <a:cubicBezTo>
                    <a:pt x="25" y="71"/>
                    <a:pt x="49" y="136"/>
                    <a:pt x="85" y="192"/>
                  </a:cubicBezTo>
                  <a:cubicBezTo>
                    <a:pt x="87" y="191"/>
                    <a:pt x="87" y="191"/>
                    <a:pt x="87" y="191"/>
                  </a:cubicBezTo>
                  <a:cubicBezTo>
                    <a:pt x="86" y="190"/>
                    <a:pt x="86" y="190"/>
                    <a:pt x="86" y="190"/>
                  </a:cubicBezTo>
                  <a:cubicBezTo>
                    <a:pt x="77" y="195"/>
                    <a:pt x="77" y="195"/>
                    <a:pt x="77" y="195"/>
                  </a:cubicBezTo>
                  <a:cubicBezTo>
                    <a:pt x="76" y="196"/>
                    <a:pt x="75" y="196"/>
                    <a:pt x="74" y="196"/>
                  </a:cubicBezTo>
                  <a:cubicBezTo>
                    <a:pt x="72" y="196"/>
                    <a:pt x="70" y="195"/>
                    <a:pt x="69" y="193"/>
                  </a:cubicBezTo>
                  <a:cubicBezTo>
                    <a:pt x="67" y="194"/>
                    <a:pt x="67" y="194"/>
                    <a:pt x="67" y="194"/>
                  </a:cubicBezTo>
                  <a:cubicBezTo>
                    <a:pt x="65" y="195"/>
                    <a:pt x="65" y="195"/>
                    <a:pt x="65" y="195"/>
                  </a:cubicBezTo>
                  <a:cubicBezTo>
                    <a:pt x="67" y="198"/>
                    <a:pt x="70" y="200"/>
                    <a:pt x="74" y="200"/>
                  </a:cubicBezTo>
                  <a:cubicBezTo>
                    <a:pt x="75" y="200"/>
                    <a:pt x="77" y="200"/>
                    <a:pt x="79" y="199"/>
                  </a:cubicBezTo>
                  <a:cubicBezTo>
                    <a:pt x="89" y="192"/>
                    <a:pt x="89" y="192"/>
                    <a:pt x="89" y="192"/>
                  </a:cubicBezTo>
                  <a:cubicBezTo>
                    <a:pt x="88" y="190"/>
                    <a:pt x="88" y="190"/>
                    <a:pt x="88" y="190"/>
                  </a:cubicBezTo>
                  <a:cubicBezTo>
                    <a:pt x="53" y="134"/>
                    <a:pt x="29" y="70"/>
                    <a:pt x="21" y="2"/>
                  </a:cubicBezTo>
                  <a:cubicBezTo>
                    <a:pt x="21" y="0"/>
                    <a:pt x="21" y="0"/>
                    <a:pt x="21" y="0"/>
                  </a:cubicBezTo>
                  <a:cubicBezTo>
                    <a:pt x="9" y="1"/>
                    <a:pt x="9" y="1"/>
                    <a:pt x="9" y="1"/>
                  </a:cubicBezTo>
                  <a:cubicBezTo>
                    <a:pt x="4" y="2"/>
                    <a:pt x="0" y="6"/>
                    <a:pt x="0" y="11"/>
                  </a:cubicBezTo>
                  <a:cubicBezTo>
                    <a:pt x="0" y="11"/>
                    <a:pt x="0" y="12"/>
                    <a:pt x="0" y="12"/>
                  </a:cubicBezTo>
                  <a:cubicBezTo>
                    <a:pt x="9" y="79"/>
                    <a:pt x="32" y="141"/>
                    <a:pt x="65" y="195"/>
                  </a:cubicBezTo>
                  <a:lnTo>
                    <a:pt x="67" y="19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sp>
          <p:nvSpPr>
            <p:cNvPr id="64" name="Freeform 61"/>
            <p:cNvSpPr>
              <a:spLocks noEditPoints="1"/>
            </p:cNvSpPr>
            <p:nvPr/>
          </p:nvSpPr>
          <p:spPr bwMode="auto">
            <a:xfrm>
              <a:off x="4298951" y="1579563"/>
              <a:ext cx="3660775" cy="3221038"/>
            </a:xfrm>
            <a:custGeom>
              <a:avLst/>
              <a:gdLst>
                <a:gd name="T0" fmla="*/ 950 w 1146"/>
                <a:gd name="T1" fmla="*/ 889 h 998"/>
                <a:gd name="T2" fmla="*/ 976 w 1146"/>
                <a:gd name="T3" fmla="*/ 915 h 998"/>
                <a:gd name="T4" fmla="*/ 1017 w 1146"/>
                <a:gd name="T5" fmla="*/ 858 h 998"/>
                <a:gd name="T6" fmla="*/ 1016 w 1146"/>
                <a:gd name="T7" fmla="*/ 785 h 998"/>
                <a:gd name="T8" fmla="*/ 1072 w 1146"/>
                <a:gd name="T9" fmla="*/ 743 h 998"/>
                <a:gd name="T10" fmla="*/ 1073 w 1146"/>
                <a:gd name="T11" fmla="*/ 739 h 998"/>
                <a:gd name="T12" fmla="*/ 1053 w 1146"/>
                <a:gd name="T13" fmla="*/ 672 h 998"/>
                <a:gd name="T14" fmla="*/ 1089 w 1146"/>
                <a:gd name="T15" fmla="*/ 675 h 998"/>
                <a:gd name="T16" fmla="*/ 1062 w 1146"/>
                <a:gd name="T17" fmla="*/ 606 h 998"/>
                <a:gd name="T18" fmla="*/ 1097 w 1146"/>
                <a:gd name="T19" fmla="*/ 613 h 998"/>
                <a:gd name="T20" fmla="*/ 1098 w 1146"/>
                <a:gd name="T21" fmla="*/ 543 h 998"/>
                <a:gd name="T22" fmla="*/ 30 w 1146"/>
                <a:gd name="T23" fmla="*/ 509 h 998"/>
                <a:gd name="T24" fmla="*/ 66 w 1146"/>
                <a:gd name="T25" fmla="*/ 514 h 998"/>
                <a:gd name="T26" fmla="*/ 1090 w 1146"/>
                <a:gd name="T27" fmla="*/ 477 h 998"/>
                <a:gd name="T28" fmla="*/ 42 w 1146"/>
                <a:gd name="T29" fmla="*/ 444 h 998"/>
                <a:gd name="T30" fmla="*/ 77 w 1146"/>
                <a:gd name="T31" fmla="*/ 453 h 998"/>
                <a:gd name="T32" fmla="*/ 1074 w 1146"/>
                <a:gd name="T33" fmla="*/ 412 h 998"/>
                <a:gd name="T34" fmla="*/ 95 w 1146"/>
                <a:gd name="T35" fmla="*/ 394 h 998"/>
                <a:gd name="T36" fmla="*/ 97 w 1146"/>
                <a:gd name="T37" fmla="*/ 390 h 998"/>
                <a:gd name="T38" fmla="*/ 1018 w 1146"/>
                <a:gd name="T39" fmla="*/ 366 h 998"/>
                <a:gd name="T40" fmla="*/ 1019 w 1146"/>
                <a:gd name="T41" fmla="*/ 370 h 998"/>
                <a:gd name="T42" fmla="*/ 92 w 1146"/>
                <a:gd name="T43" fmla="*/ 317 h 998"/>
                <a:gd name="T44" fmla="*/ 1019 w 1146"/>
                <a:gd name="T45" fmla="*/ 292 h 998"/>
                <a:gd name="T46" fmla="*/ 989 w 1146"/>
                <a:gd name="T47" fmla="*/ 312 h 998"/>
                <a:gd name="T48" fmla="*/ 127 w 1146"/>
                <a:gd name="T49" fmla="*/ 261 h 998"/>
                <a:gd name="T50" fmla="*/ 956 w 1146"/>
                <a:gd name="T51" fmla="*/ 264 h 998"/>
                <a:gd name="T52" fmla="*/ 983 w 1146"/>
                <a:gd name="T53" fmla="*/ 240 h 998"/>
                <a:gd name="T54" fmla="*/ 169 w 1146"/>
                <a:gd name="T55" fmla="*/ 210 h 998"/>
                <a:gd name="T56" fmla="*/ 914 w 1146"/>
                <a:gd name="T57" fmla="*/ 218 h 998"/>
                <a:gd name="T58" fmla="*/ 937 w 1146"/>
                <a:gd name="T59" fmla="*/ 190 h 998"/>
                <a:gd name="T60" fmla="*/ 236 w 1146"/>
                <a:gd name="T61" fmla="*/ 194 h 998"/>
                <a:gd name="T62" fmla="*/ 240 w 1146"/>
                <a:gd name="T63" fmla="*/ 192 h 998"/>
                <a:gd name="T64" fmla="*/ 865 w 1146"/>
                <a:gd name="T65" fmla="*/ 175 h 998"/>
                <a:gd name="T66" fmla="*/ 890 w 1146"/>
                <a:gd name="T67" fmla="*/ 149 h 998"/>
                <a:gd name="T68" fmla="*/ 270 w 1146"/>
                <a:gd name="T69" fmla="*/ 124 h 998"/>
                <a:gd name="T70" fmla="*/ 816 w 1146"/>
                <a:gd name="T71" fmla="*/ 142 h 998"/>
                <a:gd name="T72" fmla="*/ 835 w 1146"/>
                <a:gd name="T73" fmla="*/ 112 h 998"/>
                <a:gd name="T74" fmla="*/ 323 w 1146"/>
                <a:gd name="T75" fmla="*/ 94 h 998"/>
                <a:gd name="T76" fmla="*/ 339 w 1146"/>
                <a:gd name="T77" fmla="*/ 126 h 998"/>
                <a:gd name="T78" fmla="*/ 776 w 1146"/>
                <a:gd name="T79" fmla="*/ 82 h 998"/>
                <a:gd name="T80" fmla="*/ 396 w 1146"/>
                <a:gd name="T81" fmla="*/ 102 h 998"/>
                <a:gd name="T82" fmla="*/ 400 w 1146"/>
                <a:gd name="T83" fmla="*/ 101 h 998"/>
                <a:gd name="T84" fmla="*/ 700 w 1146"/>
                <a:gd name="T85" fmla="*/ 93 h 998"/>
                <a:gd name="T86" fmla="*/ 714 w 1146"/>
                <a:gd name="T87" fmla="*/ 59 h 998"/>
                <a:gd name="T88" fmla="*/ 452 w 1146"/>
                <a:gd name="T89" fmla="*/ 49 h 998"/>
                <a:gd name="T90" fmla="*/ 644 w 1146"/>
                <a:gd name="T91" fmla="*/ 80 h 998"/>
                <a:gd name="T92" fmla="*/ 645 w 1146"/>
                <a:gd name="T93" fmla="*/ 44 h 998"/>
                <a:gd name="T94" fmla="*/ 514 w 1146"/>
                <a:gd name="T95" fmla="*/ 40 h 998"/>
                <a:gd name="T96" fmla="*/ 516 w 1146"/>
                <a:gd name="T97" fmla="*/ 76 h 998"/>
                <a:gd name="T98" fmla="*/ 579 w 1146"/>
                <a:gd name="T99" fmla="*/ 38 h 998"/>
                <a:gd name="T100" fmla="*/ 560 w 1146"/>
                <a:gd name="T101" fmla="*/ 0 h 998"/>
                <a:gd name="T102" fmla="*/ 1031 w 1146"/>
                <a:gd name="T103" fmla="*/ 574 h 998"/>
                <a:gd name="T104" fmla="*/ 1146 w 1146"/>
                <a:gd name="T105" fmla="*/ 574 h 9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146" h="998">
                  <a:moveTo>
                    <a:pt x="976" y="915"/>
                  </a:moveTo>
                  <a:cubicBezTo>
                    <a:pt x="948" y="893"/>
                    <a:pt x="948" y="893"/>
                    <a:pt x="948" y="893"/>
                  </a:cubicBezTo>
                  <a:cubicBezTo>
                    <a:pt x="948" y="892"/>
                    <a:pt x="948" y="892"/>
                    <a:pt x="948" y="892"/>
                  </a:cubicBezTo>
                  <a:cubicBezTo>
                    <a:pt x="949" y="892"/>
                    <a:pt x="949" y="891"/>
                    <a:pt x="950" y="891"/>
                  </a:cubicBezTo>
                  <a:cubicBezTo>
                    <a:pt x="950" y="890"/>
                    <a:pt x="950" y="890"/>
                    <a:pt x="951" y="890"/>
                  </a:cubicBezTo>
                  <a:cubicBezTo>
                    <a:pt x="950" y="889"/>
                    <a:pt x="950" y="889"/>
                    <a:pt x="950" y="889"/>
                  </a:cubicBezTo>
                  <a:cubicBezTo>
                    <a:pt x="951" y="889"/>
                    <a:pt x="951" y="889"/>
                    <a:pt x="951" y="889"/>
                  </a:cubicBezTo>
                  <a:cubicBezTo>
                    <a:pt x="951" y="889"/>
                    <a:pt x="951" y="889"/>
                    <a:pt x="951" y="889"/>
                  </a:cubicBezTo>
                  <a:cubicBezTo>
                    <a:pt x="979" y="912"/>
                    <a:pt x="979" y="912"/>
                    <a:pt x="979" y="912"/>
                  </a:cubicBezTo>
                  <a:cubicBezTo>
                    <a:pt x="978" y="913"/>
                    <a:pt x="978" y="913"/>
                    <a:pt x="978" y="913"/>
                  </a:cubicBezTo>
                  <a:cubicBezTo>
                    <a:pt x="978" y="914"/>
                    <a:pt x="977" y="914"/>
                    <a:pt x="976" y="915"/>
                  </a:cubicBezTo>
                  <a:cubicBezTo>
                    <a:pt x="976" y="915"/>
                    <a:pt x="976" y="915"/>
                    <a:pt x="976" y="915"/>
                  </a:cubicBezTo>
                  <a:moveTo>
                    <a:pt x="1015" y="862"/>
                  </a:moveTo>
                  <a:cubicBezTo>
                    <a:pt x="985" y="843"/>
                    <a:pt x="985" y="843"/>
                    <a:pt x="985" y="843"/>
                  </a:cubicBezTo>
                  <a:cubicBezTo>
                    <a:pt x="987" y="839"/>
                    <a:pt x="987" y="839"/>
                    <a:pt x="987" y="839"/>
                  </a:cubicBezTo>
                  <a:cubicBezTo>
                    <a:pt x="986" y="839"/>
                    <a:pt x="986" y="839"/>
                    <a:pt x="986" y="839"/>
                  </a:cubicBezTo>
                  <a:cubicBezTo>
                    <a:pt x="1017" y="858"/>
                    <a:pt x="1017" y="858"/>
                    <a:pt x="1017" y="858"/>
                  </a:cubicBezTo>
                  <a:cubicBezTo>
                    <a:pt x="1017" y="858"/>
                    <a:pt x="1017" y="858"/>
                    <a:pt x="1017" y="858"/>
                  </a:cubicBezTo>
                  <a:cubicBezTo>
                    <a:pt x="1017" y="859"/>
                    <a:pt x="1016" y="861"/>
                    <a:pt x="1015" y="862"/>
                  </a:cubicBezTo>
                  <a:cubicBezTo>
                    <a:pt x="1015" y="862"/>
                    <a:pt x="1015" y="862"/>
                    <a:pt x="1015" y="862"/>
                  </a:cubicBezTo>
                  <a:moveTo>
                    <a:pt x="1047" y="804"/>
                  </a:moveTo>
                  <a:cubicBezTo>
                    <a:pt x="1015" y="789"/>
                    <a:pt x="1015" y="789"/>
                    <a:pt x="1015" y="789"/>
                  </a:cubicBezTo>
                  <a:cubicBezTo>
                    <a:pt x="1015" y="788"/>
                    <a:pt x="1015" y="788"/>
                    <a:pt x="1015" y="788"/>
                  </a:cubicBezTo>
                  <a:cubicBezTo>
                    <a:pt x="1015" y="787"/>
                    <a:pt x="1016" y="786"/>
                    <a:pt x="1016" y="785"/>
                  </a:cubicBezTo>
                  <a:cubicBezTo>
                    <a:pt x="1016" y="785"/>
                    <a:pt x="1016" y="785"/>
                    <a:pt x="1016" y="785"/>
                  </a:cubicBezTo>
                  <a:cubicBezTo>
                    <a:pt x="1049" y="800"/>
                    <a:pt x="1049" y="800"/>
                    <a:pt x="1049" y="800"/>
                  </a:cubicBezTo>
                  <a:cubicBezTo>
                    <a:pt x="1049" y="800"/>
                    <a:pt x="1049" y="800"/>
                    <a:pt x="1049" y="800"/>
                  </a:cubicBezTo>
                  <a:cubicBezTo>
                    <a:pt x="1048" y="801"/>
                    <a:pt x="1048" y="803"/>
                    <a:pt x="1047" y="804"/>
                  </a:cubicBezTo>
                  <a:cubicBezTo>
                    <a:pt x="1047" y="804"/>
                    <a:pt x="1047" y="804"/>
                    <a:pt x="1047" y="804"/>
                  </a:cubicBezTo>
                  <a:moveTo>
                    <a:pt x="1072" y="743"/>
                  </a:moveTo>
                  <a:cubicBezTo>
                    <a:pt x="1038" y="731"/>
                    <a:pt x="1038" y="731"/>
                    <a:pt x="1038" y="731"/>
                  </a:cubicBezTo>
                  <a:cubicBezTo>
                    <a:pt x="1038" y="731"/>
                    <a:pt x="1038" y="731"/>
                    <a:pt x="1038" y="731"/>
                  </a:cubicBezTo>
                  <a:cubicBezTo>
                    <a:pt x="1038" y="730"/>
                    <a:pt x="1038" y="729"/>
                    <a:pt x="1039" y="727"/>
                  </a:cubicBezTo>
                  <a:cubicBezTo>
                    <a:pt x="1039" y="727"/>
                    <a:pt x="1039" y="727"/>
                    <a:pt x="1039" y="727"/>
                  </a:cubicBezTo>
                  <a:cubicBezTo>
                    <a:pt x="1039" y="727"/>
                    <a:pt x="1039" y="727"/>
                    <a:pt x="1039" y="727"/>
                  </a:cubicBezTo>
                  <a:cubicBezTo>
                    <a:pt x="1073" y="739"/>
                    <a:pt x="1073" y="739"/>
                    <a:pt x="1073" y="739"/>
                  </a:cubicBezTo>
                  <a:cubicBezTo>
                    <a:pt x="1073" y="739"/>
                    <a:pt x="1073" y="739"/>
                    <a:pt x="1073" y="739"/>
                  </a:cubicBezTo>
                  <a:cubicBezTo>
                    <a:pt x="1073" y="739"/>
                    <a:pt x="1073" y="740"/>
                    <a:pt x="1072" y="741"/>
                  </a:cubicBezTo>
                  <a:cubicBezTo>
                    <a:pt x="1072" y="741"/>
                    <a:pt x="1072" y="742"/>
                    <a:pt x="1072" y="742"/>
                  </a:cubicBezTo>
                  <a:cubicBezTo>
                    <a:pt x="1072" y="743"/>
                    <a:pt x="1072" y="743"/>
                    <a:pt x="1072" y="743"/>
                  </a:cubicBezTo>
                  <a:moveTo>
                    <a:pt x="1089" y="679"/>
                  </a:moveTo>
                  <a:cubicBezTo>
                    <a:pt x="1053" y="672"/>
                    <a:pt x="1053" y="672"/>
                    <a:pt x="1053" y="672"/>
                  </a:cubicBezTo>
                  <a:cubicBezTo>
                    <a:pt x="1053" y="671"/>
                    <a:pt x="1053" y="671"/>
                    <a:pt x="1053" y="671"/>
                  </a:cubicBezTo>
                  <a:cubicBezTo>
                    <a:pt x="1054" y="670"/>
                    <a:pt x="1054" y="669"/>
                    <a:pt x="1054" y="668"/>
                  </a:cubicBezTo>
                  <a:cubicBezTo>
                    <a:pt x="1053" y="667"/>
                    <a:pt x="1053" y="667"/>
                    <a:pt x="1053" y="667"/>
                  </a:cubicBezTo>
                  <a:cubicBezTo>
                    <a:pt x="1054" y="667"/>
                    <a:pt x="1054" y="667"/>
                    <a:pt x="1054" y="667"/>
                  </a:cubicBezTo>
                  <a:cubicBezTo>
                    <a:pt x="1089" y="674"/>
                    <a:pt x="1089" y="674"/>
                    <a:pt x="1089" y="674"/>
                  </a:cubicBezTo>
                  <a:cubicBezTo>
                    <a:pt x="1089" y="675"/>
                    <a:pt x="1089" y="675"/>
                    <a:pt x="1089" y="675"/>
                  </a:cubicBezTo>
                  <a:cubicBezTo>
                    <a:pt x="1089" y="676"/>
                    <a:pt x="1089" y="677"/>
                    <a:pt x="1089" y="678"/>
                  </a:cubicBezTo>
                  <a:cubicBezTo>
                    <a:pt x="1089" y="679"/>
                    <a:pt x="1089" y="679"/>
                    <a:pt x="1089" y="679"/>
                  </a:cubicBezTo>
                  <a:moveTo>
                    <a:pt x="1097" y="613"/>
                  </a:moveTo>
                  <a:cubicBezTo>
                    <a:pt x="1062" y="610"/>
                    <a:pt x="1062" y="610"/>
                    <a:pt x="1062" y="610"/>
                  </a:cubicBezTo>
                  <a:cubicBezTo>
                    <a:pt x="1062" y="609"/>
                    <a:pt x="1062" y="609"/>
                    <a:pt x="1062" y="609"/>
                  </a:cubicBezTo>
                  <a:cubicBezTo>
                    <a:pt x="1062" y="608"/>
                    <a:pt x="1062" y="607"/>
                    <a:pt x="1062" y="606"/>
                  </a:cubicBezTo>
                  <a:cubicBezTo>
                    <a:pt x="1062" y="606"/>
                    <a:pt x="1062" y="606"/>
                    <a:pt x="1062" y="606"/>
                  </a:cubicBezTo>
                  <a:cubicBezTo>
                    <a:pt x="1098" y="608"/>
                    <a:pt x="1098" y="608"/>
                    <a:pt x="1098" y="608"/>
                  </a:cubicBezTo>
                  <a:cubicBezTo>
                    <a:pt x="1098" y="609"/>
                    <a:pt x="1098" y="609"/>
                    <a:pt x="1098" y="609"/>
                  </a:cubicBezTo>
                  <a:cubicBezTo>
                    <a:pt x="1098" y="610"/>
                    <a:pt x="1098" y="611"/>
                    <a:pt x="1097" y="613"/>
                  </a:cubicBezTo>
                  <a:cubicBezTo>
                    <a:pt x="1097" y="613"/>
                    <a:pt x="1097" y="613"/>
                    <a:pt x="1097" y="613"/>
                  </a:cubicBezTo>
                  <a:cubicBezTo>
                    <a:pt x="1097" y="613"/>
                    <a:pt x="1097" y="613"/>
                    <a:pt x="1097" y="613"/>
                  </a:cubicBezTo>
                  <a:moveTo>
                    <a:pt x="1062" y="549"/>
                  </a:moveTo>
                  <a:cubicBezTo>
                    <a:pt x="1062" y="548"/>
                    <a:pt x="1062" y="548"/>
                    <a:pt x="1062" y="548"/>
                  </a:cubicBezTo>
                  <a:cubicBezTo>
                    <a:pt x="1062" y="547"/>
                    <a:pt x="1062" y="546"/>
                    <a:pt x="1062" y="545"/>
                  </a:cubicBezTo>
                  <a:cubicBezTo>
                    <a:pt x="1062" y="544"/>
                    <a:pt x="1062" y="544"/>
                    <a:pt x="1062" y="544"/>
                  </a:cubicBezTo>
                  <a:cubicBezTo>
                    <a:pt x="1098" y="542"/>
                    <a:pt x="1098" y="542"/>
                    <a:pt x="1098" y="542"/>
                  </a:cubicBezTo>
                  <a:cubicBezTo>
                    <a:pt x="1098" y="543"/>
                    <a:pt x="1098" y="543"/>
                    <a:pt x="1098" y="543"/>
                  </a:cubicBezTo>
                  <a:cubicBezTo>
                    <a:pt x="1098" y="544"/>
                    <a:pt x="1098" y="545"/>
                    <a:pt x="1098" y="547"/>
                  </a:cubicBezTo>
                  <a:cubicBezTo>
                    <a:pt x="1098" y="547"/>
                    <a:pt x="1098" y="547"/>
                    <a:pt x="1098" y="547"/>
                  </a:cubicBezTo>
                  <a:cubicBezTo>
                    <a:pt x="1062" y="549"/>
                    <a:pt x="1062" y="549"/>
                    <a:pt x="1062" y="549"/>
                  </a:cubicBezTo>
                  <a:moveTo>
                    <a:pt x="66" y="514"/>
                  </a:moveTo>
                  <a:cubicBezTo>
                    <a:pt x="30" y="509"/>
                    <a:pt x="30" y="509"/>
                    <a:pt x="30" y="509"/>
                  </a:cubicBezTo>
                  <a:cubicBezTo>
                    <a:pt x="30" y="509"/>
                    <a:pt x="30" y="509"/>
                    <a:pt x="30" y="509"/>
                  </a:cubicBezTo>
                  <a:cubicBezTo>
                    <a:pt x="30" y="508"/>
                    <a:pt x="30" y="507"/>
                    <a:pt x="31" y="505"/>
                  </a:cubicBezTo>
                  <a:cubicBezTo>
                    <a:pt x="31" y="505"/>
                    <a:pt x="31" y="505"/>
                    <a:pt x="31" y="505"/>
                  </a:cubicBezTo>
                  <a:cubicBezTo>
                    <a:pt x="66" y="509"/>
                    <a:pt x="66" y="509"/>
                    <a:pt x="66" y="509"/>
                  </a:cubicBezTo>
                  <a:cubicBezTo>
                    <a:pt x="66" y="510"/>
                    <a:pt x="66" y="510"/>
                    <a:pt x="66" y="510"/>
                  </a:cubicBezTo>
                  <a:cubicBezTo>
                    <a:pt x="66" y="510"/>
                    <a:pt x="66" y="511"/>
                    <a:pt x="66" y="512"/>
                  </a:cubicBezTo>
                  <a:cubicBezTo>
                    <a:pt x="66" y="514"/>
                    <a:pt x="66" y="514"/>
                    <a:pt x="66" y="514"/>
                  </a:cubicBezTo>
                  <a:moveTo>
                    <a:pt x="1055" y="487"/>
                  </a:moveTo>
                  <a:cubicBezTo>
                    <a:pt x="1055" y="487"/>
                    <a:pt x="1055" y="487"/>
                    <a:pt x="1055" y="487"/>
                  </a:cubicBezTo>
                  <a:cubicBezTo>
                    <a:pt x="1055" y="486"/>
                    <a:pt x="1055" y="485"/>
                    <a:pt x="1055" y="483"/>
                  </a:cubicBezTo>
                  <a:cubicBezTo>
                    <a:pt x="1055" y="483"/>
                    <a:pt x="1055" y="483"/>
                    <a:pt x="1055" y="483"/>
                  </a:cubicBezTo>
                  <a:cubicBezTo>
                    <a:pt x="1055" y="483"/>
                    <a:pt x="1055" y="483"/>
                    <a:pt x="1055" y="483"/>
                  </a:cubicBezTo>
                  <a:cubicBezTo>
                    <a:pt x="1090" y="477"/>
                    <a:pt x="1090" y="477"/>
                    <a:pt x="1090" y="477"/>
                  </a:cubicBezTo>
                  <a:cubicBezTo>
                    <a:pt x="1090" y="477"/>
                    <a:pt x="1090" y="477"/>
                    <a:pt x="1090" y="477"/>
                  </a:cubicBezTo>
                  <a:cubicBezTo>
                    <a:pt x="1091" y="481"/>
                    <a:pt x="1091" y="481"/>
                    <a:pt x="1091" y="481"/>
                  </a:cubicBezTo>
                  <a:cubicBezTo>
                    <a:pt x="1055" y="487"/>
                    <a:pt x="1055" y="487"/>
                    <a:pt x="1055" y="487"/>
                  </a:cubicBezTo>
                  <a:moveTo>
                    <a:pt x="77" y="453"/>
                  </a:moveTo>
                  <a:cubicBezTo>
                    <a:pt x="42" y="444"/>
                    <a:pt x="42" y="444"/>
                    <a:pt x="42" y="444"/>
                  </a:cubicBezTo>
                  <a:cubicBezTo>
                    <a:pt x="42" y="444"/>
                    <a:pt x="42" y="444"/>
                    <a:pt x="42" y="444"/>
                  </a:cubicBezTo>
                  <a:cubicBezTo>
                    <a:pt x="42" y="443"/>
                    <a:pt x="43" y="441"/>
                    <a:pt x="43" y="440"/>
                  </a:cubicBezTo>
                  <a:cubicBezTo>
                    <a:pt x="43" y="440"/>
                    <a:pt x="43" y="440"/>
                    <a:pt x="43" y="440"/>
                  </a:cubicBezTo>
                  <a:cubicBezTo>
                    <a:pt x="78" y="449"/>
                    <a:pt x="78" y="449"/>
                    <a:pt x="78" y="449"/>
                  </a:cubicBezTo>
                  <a:cubicBezTo>
                    <a:pt x="78" y="449"/>
                    <a:pt x="78" y="449"/>
                    <a:pt x="78" y="449"/>
                  </a:cubicBezTo>
                  <a:cubicBezTo>
                    <a:pt x="78" y="450"/>
                    <a:pt x="77" y="452"/>
                    <a:pt x="77" y="453"/>
                  </a:cubicBezTo>
                  <a:cubicBezTo>
                    <a:pt x="77" y="453"/>
                    <a:pt x="77" y="453"/>
                    <a:pt x="77" y="453"/>
                  </a:cubicBezTo>
                  <a:moveTo>
                    <a:pt x="1041" y="427"/>
                  </a:moveTo>
                  <a:cubicBezTo>
                    <a:pt x="1041" y="427"/>
                    <a:pt x="1041" y="427"/>
                    <a:pt x="1041" y="427"/>
                  </a:cubicBezTo>
                  <a:cubicBezTo>
                    <a:pt x="1041" y="426"/>
                    <a:pt x="1040" y="425"/>
                    <a:pt x="1040" y="424"/>
                  </a:cubicBezTo>
                  <a:cubicBezTo>
                    <a:pt x="1040" y="423"/>
                    <a:pt x="1040" y="423"/>
                    <a:pt x="1040" y="423"/>
                  </a:cubicBezTo>
                  <a:cubicBezTo>
                    <a:pt x="1040" y="423"/>
                    <a:pt x="1040" y="423"/>
                    <a:pt x="1040" y="423"/>
                  </a:cubicBezTo>
                  <a:cubicBezTo>
                    <a:pt x="1074" y="412"/>
                    <a:pt x="1074" y="412"/>
                    <a:pt x="1074" y="412"/>
                  </a:cubicBezTo>
                  <a:cubicBezTo>
                    <a:pt x="1074" y="413"/>
                    <a:pt x="1074" y="413"/>
                    <a:pt x="1074" y="413"/>
                  </a:cubicBezTo>
                  <a:cubicBezTo>
                    <a:pt x="1075" y="414"/>
                    <a:pt x="1075" y="415"/>
                    <a:pt x="1075" y="417"/>
                  </a:cubicBezTo>
                  <a:cubicBezTo>
                    <a:pt x="1075" y="417"/>
                    <a:pt x="1075" y="417"/>
                    <a:pt x="1075" y="417"/>
                  </a:cubicBezTo>
                  <a:cubicBezTo>
                    <a:pt x="1041" y="427"/>
                    <a:pt x="1041" y="427"/>
                    <a:pt x="1041" y="427"/>
                  </a:cubicBezTo>
                  <a:moveTo>
                    <a:pt x="95" y="394"/>
                  </a:moveTo>
                  <a:cubicBezTo>
                    <a:pt x="95" y="394"/>
                    <a:pt x="95" y="394"/>
                    <a:pt x="95" y="394"/>
                  </a:cubicBezTo>
                  <a:cubicBezTo>
                    <a:pt x="62" y="381"/>
                    <a:pt x="62" y="381"/>
                    <a:pt x="62" y="381"/>
                  </a:cubicBezTo>
                  <a:cubicBezTo>
                    <a:pt x="62" y="381"/>
                    <a:pt x="62" y="381"/>
                    <a:pt x="62" y="381"/>
                  </a:cubicBezTo>
                  <a:cubicBezTo>
                    <a:pt x="62" y="380"/>
                    <a:pt x="63" y="378"/>
                    <a:pt x="63" y="377"/>
                  </a:cubicBezTo>
                  <a:cubicBezTo>
                    <a:pt x="64" y="377"/>
                    <a:pt x="64" y="377"/>
                    <a:pt x="64" y="377"/>
                  </a:cubicBezTo>
                  <a:cubicBezTo>
                    <a:pt x="97" y="390"/>
                    <a:pt x="97" y="390"/>
                    <a:pt x="97" y="390"/>
                  </a:cubicBezTo>
                  <a:cubicBezTo>
                    <a:pt x="97" y="390"/>
                    <a:pt x="97" y="390"/>
                    <a:pt x="97" y="390"/>
                  </a:cubicBezTo>
                  <a:cubicBezTo>
                    <a:pt x="96" y="391"/>
                    <a:pt x="96" y="393"/>
                    <a:pt x="96" y="394"/>
                  </a:cubicBezTo>
                  <a:cubicBezTo>
                    <a:pt x="95" y="394"/>
                    <a:pt x="95" y="394"/>
                    <a:pt x="95" y="394"/>
                  </a:cubicBezTo>
                  <a:moveTo>
                    <a:pt x="1019" y="370"/>
                  </a:moveTo>
                  <a:cubicBezTo>
                    <a:pt x="1019" y="369"/>
                    <a:pt x="1019" y="369"/>
                    <a:pt x="1019" y="369"/>
                  </a:cubicBezTo>
                  <a:cubicBezTo>
                    <a:pt x="1019" y="368"/>
                    <a:pt x="1018" y="367"/>
                    <a:pt x="1018" y="366"/>
                  </a:cubicBezTo>
                  <a:cubicBezTo>
                    <a:pt x="1018" y="366"/>
                    <a:pt x="1018" y="366"/>
                    <a:pt x="1018" y="366"/>
                  </a:cubicBezTo>
                  <a:cubicBezTo>
                    <a:pt x="1050" y="351"/>
                    <a:pt x="1050" y="351"/>
                    <a:pt x="1050" y="351"/>
                  </a:cubicBezTo>
                  <a:cubicBezTo>
                    <a:pt x="1050" y="351"/>
                    <a:pt x="1050" y="351"/>
                    <a:pt x="1050" y="351"/>
                  </a:cubicBezTo>
                  <a:cubicBezTo>
                    <a:pt x="1051" y="352"/>
                    <a:pt x="1052" y="353"/>
                    <a:pt x="1052" y="355"/>
                  </a:cubicBezTo>
                  <a:cubicBezTo>
                    <a:pt x="1052" y="355"/>
                    <a:pt x="1052" y="355"/>
                    <a:pt x="1052" y="355"/>
                  </a:cubicBezTo>
                  <a:cubicBezTo>
                    <a:pt x="1052" y="355"/>
                    <a:pt x="1052" y="355"/>
                    <a:pt x="1052" y="355"/>
                  </a:cubicBezTo>
                  <a:cubicBezTo>
                    <a:pt x="1019" y="370"/>
                    <a:pt x="1019" y="370"/>
                    <a:pt x="1019" y="370"/>
                  </a:cubicBezTo>
                  <a:moveTo>
                    <a:pt x="121" y="338"/>
                  </a:moveTo>
                  <a:cubicBezTo>
                    <a:pt x="121" y="338"/>
                    <a:pt x="121" y="338"/>
                    <a:pt x="121" y="338"/>
                  </a:cubicBezTo>
                  <a:cubicBezTo>
                    <a:pt x="89" y="321"/>
                    <a:pt x="89" y="321"/>
                    <a:pt x="89" y="321"/>
                  </a:cubicBezTo>
                  <a:cubicBezTo>
                    <a:pt x="90" y="320"/>
                    <a:pt x="90" y="320"/>
                    <a:pt x="90" y="320"/>
                  </a:cubicBezTo>
                  <a:cubicBezTo>
                    <a:pt x="90" y="319"/>
                    <a:pt x="91" y="318"/>
                    <a:pt x="92" y="317"/>
                  </a:cubicBezTo>
                  <a:cubicBezTo>
                    <a:pt x="92" y="317"/>
                    <a:pt x="92" y="317"/>
                    <a:pt x="92" y="317"/>
                  </a:cubicBezTo>
                  <a:cubicBezTo>
                    <a:pt x="123" y="334"/>
                    <a:pt x="123" y="334"/>
                    <a:pt x="123" y="334"/>
                  </a:cubicBezTo>
                  <a:cubicBezTo>
                    <a:pt x="123" y="334"/>
                    <a:pt x="123" y="334"/>
                    <a:pt x="123" y="334"/>
                  </a:cubicBezTo>
                  <a:cubicBezTo>
                    <a:pt x="123" y="335"/>
                    <a:pt x="122" y="337"/>
                    <a:pt x="121" y="338"/>
                  </a:cubicBezTo>
                  <a:cubicBezTo>
                    <a:pt x="121" y="338"/>
                    <a:pt x="121" y="338"/>
                    <a:pt x="121" y="338"/>
                  </a:cubicBezTo>
                  <a:moveTo>
                    <a:pt x="988" y="312"/>
                  </a:moveTo>
                  <a:cubicBezTo>
                    <a:pt x="1019" y="292"/>
                    <a:pt x="1019" y="292"/>
                    <a:pt x="1019" y="292"/>
                  </a:cubicBezTo>
                  <a:cubicBezTo>
                    <a:pt x="1019" y="293"/>
                    <a:pt x="1019" y="293"/>
                    <a:pt x="1019" y="293"/>
                  </a:cubicBezTo>
                  <a:cubicBezTo>
                    <a:pt x="1020" y="294"/>
                    <a:pt x="1021" y="295"/>
                    <a:pt x="1021" y="296"/>
                  </a:cubicBezTo>
                  <a:cubicBezTo>
                    <a:pt x="1022" y="296"/>
                    <a:pt x="1022" y="296"/>
                    <a:pt x="1022" y="296"/>
                  </a:cubicBezTo>
                  <a:cubicBezTo>
                    <a:pt x="991" y="315"/>
                    <a:pt x="991" y="315"/>
                    <a:pt x="991" y="315"/>
                  </a:cubicBezTo>
                  <a:cubicBezTo>
                    <a:pt x="991" y="315"/>
                    <a:pt x="991" y="315"/>
                    <a:pt x="991" y="315"/>
                  </a:cubicBezTo>
                  <a:cubicBezTo>
                    <a:pt x="990" y="314"/>
                    <a:pt x="990" y="313"/>
                    <a:pt x="989" y="312"/>
                  </a:cubicBezTo>
                  <a:cubicBezTo>
                    <a:pt x="989" y="312"/>
                    <a:pt x="989" y="312"/>
                    <a:pt x="989" y="312"/>
                  </a:cubicBezTo>
                  <a:cubicBezTo>
                    <a:pt x="988" y="312"/>
                    <a:pt x="988" y="312"/>
                    <a:pt x="988" y="312"/>
                  </a:cubicBezTo>
                  <a:moveTo>
                    <a:pt x="154" y="285"/>
                  </a:moveTo>
                  <a:cubicBezTo>
                    <a:pt x="124" y="264"/>
                    <a:pt x="124" y="264"/>
                    <a:pt x="124" y="264"/>
                  </a:cubicBezTo>
                  <a:cubicBezTo>
                    <a:pt x="124" y="264"/>
                    <a:pt x="124" y="264"/>
                    <a:pt x="124" y="264"/>
                  </a:cubicBezTo>
                  <a:cubicBezTo>
                    <a:pt x="125" y="263"/>
                    <a:pt x="126" y="262"/>
                    <a:pt x="127" y="261"/>
                  </a:cubicBezTo>
                  <a:cubicBezTo>
                    <a:pt x="127" y="261"/>
                    <a:pt x="127" y="261"/>
                    <a:pt x="127" y="261"/>
                  </a:cubicBezTo>
                  <a:cubicBezTo>
                    <a:pt x="156" y="282"/>
                    <a:pt x="156" y="282"/>
                    <a:pt x="156" y="282"/>
                  </a:cubicBezTo>
                  <a:cubicBezTo>
                    <a:pt x="156" y="282"/>
                    <a:pt x="156" y="282"/>
                    <a:pt x="156" y="282"/>
                  </a:cubicBezTo>
                  <a:cubicBezTo>
                    <a:pt x="155" y="283"/>
                    <a:pt x="155" y="284"/>
                    <a:pt x="154" y="285"/>
                  </a:cubicBezTo>
                  <a:cubicBezTo>
                    <a:pt x="154" y="285"/>
                    <a:pt x="154" y="285"/>
                    <a:pt x="154" y="285"/>
                  </a:cubicBezTo>
                  <a:moveTo>
                    <a:pt x="956" y="264"/>
                  </a:moveTo>
                  <a:cubicBezTo>
                    <a:pt x="955" y="264"/>
                    <a:pt x="955" y="264"/>
                    <a:pt x="955" y="264"/>
                  </a:cubicBezTo>
                  <a:cubicBezTo>
                    <a:pt x="955" y="263"/>
                    <a:pt x="954" y="262"/>
                    <a:pt x="953" y="261"/>
                  </a:cubicBezTo>
                  <a:cubicBezTo>
                    <a:pt x="953" y="261"/>
                    <a:pt x="953" y="261"/>
                    <a:pt x="953" y="261"/>
                  </a:cubicBezTo>
                  <a:cubicBezTo>
                    <a:pt x="981" y="238"/>
                    <a:pt x="981" y="238"/>
                    <a:pt x="981" y="238"/>
                  </a:cubicBezTo>
                  <a:cubicBezTo>
                    <a:pt x="981" y="239"/>
                    <a:pt x="981" y="239"/>
                    <a:pt x="981" y="239"/>
                  </a:cubicBezTo>
                  <a:cubicBezTo>
                    <a:pt x="982" y="239"/>
                    <a:pt x="982" y="240"/>
                    <a:pt x="983" y="240"/>
                  </a:cubicBezTo>
                  <a:cubicBezTo>
                    <a:pt x="984" y="242"/>
                    <a:pt x="984" y="242"/>
                    <a:pt x="984" y="242"/>
                  </a:cubicBezTo>
                  <a:cubicBezTo>
                    <a:pt x="956" y="264"/>
                    <a:pt x="956" y="264"/>
                    <a:pt x="956" y="264"/>
                  </a:cubicBezTo>
                  <a:moveTo>
                    <a:pt x="192" y="237"/>
                  </a:moveTo>
                  <a:cubicBezTo>
                    <a:pt x="166" y="213"/>
                    <a:pt x="166" y="213"/>
                    <a:pt x="166" y="213"/>
                  </a:cubicBezTo>
                  <a:cubicBezTo>
                    <a:pt x="166" y="213"/>
                    <a:pt x="166" y="213"/>
                    <a:pt x="166" y="213"/>
                  </a:cubicBezTo>
                  <a:cubicBezTo>
                    <a:pt x="167" y="212"/>
                    <a:pt x="168" y="211"/>
                    <a:pt x="169" y="210"/>
                  </a:cubicBezTo>
                  <a:cubicBezTo>
                    <a:pt x="169" y="210"/>
                    <a:pt x="169" y="210"/>
                    <a:pt x="169" y="210"/>
                  </a:cubicBezTo>
                  <a:cubicBezTo>
                    <a:pt x="195" y="234"/>
                    <a:pt x="195" y="234"/>
                    <a:pt x="195" y="234"/>
                  </a:cubicBezTo>
                  <a:cubicBezTo>
                    <a:pt x="195" y="234"/>
                    <a:pt x="195" y="234"/>
                    <a:pt x="195" y="234"/>
                  </a:cubicBezTo>
                  <a:cubicBezTo>
                    <a:pt x="194" y="235"/>
                    <a:pt x="193" y="236"/>
                    <a:pt x="192" y="237"/>
                  </a:cubicBezTo>
                  <a:cubicBezTo>
                    <a:pt x="192" y="237"/>
                    <a:pt x="192" y="237"/>
                    <a:pt x="192" y="237"/>
                  </a:cubicBezTo>
                  <a:moveTo>
                    <a:pt x="914" y="218"/>
                  </a:moveTo>
                  <a:cubicBezTo>
                    <a:pt x="914" y="218"/>
                    <a:pt x="914" y="218"/>
                    <a:pt x="914" y="218"/>
                  </a:cubicBezTo>
                  <a:cubicBezTo>
                    <a:pt x="913" y="217"/>
                    <a:pt x="912" y="216"/>
                    <a:pt x="912" y="215"/>
                  </a:cubicBezTo>
                  <a:cubicBezTo>
                    <a:pt x="911" y="215"/>
                    <a:pt x="911" y="215"/>
                    <a:pt x="911" y="215"/>
                  </a:cubicBezTo>
                  <a:cubicBezTo>
                    <a:pt x="912" y="215"/>
                    <a:pt x="912" y="215"/>
                    <a:pt x="912" y="215"/>
                  </a:cubicBezTo>
                  <a:cubicBezTo>
                    <a:pt x="937" y="189"/>
                    <a:pt x="937" y="189"/>
                    <a:pt x="937" y="189"/>
                  </a:cubicBezTo>
                  <a:cubicBezTo>
                    <a:pt x="937" y="190"/>
                    <a:pt x="937" y="190"/>
                    <a:pt x="937" y="190"/>
                  </a:cubicBezTo>
                  <a:cubicBezTo>
                    <a:pt x="937" y="190"/>
                    <a:pt x="938" y="191"/>
                    <a:pt x="939" y="192"/>
                  </a:cubicBezTo>
                  <a:cubicBezTo>
                    <a:pt x="940" y="193"/>
                    <a:pt x="940" y="193"/>
                    <a:pt x="940" y="193"/>
                  </a:cubicBezTo>
                  <a:cubicBezTo>
                    <a:pt x="940" y="193"/>
                    <a:pt x="940" y="193"/>
                    <a:pt x="940" y="193"/>
                  </a:cubicBezTo>
                  <a:cubicBezTo>
                    <a:pt x="914" y="218"/>
                    <a:pt x="914" y="218"/>
                    <a:pt x="914" y="218"/>
                  </a:cubicBezTo>
                  <a:moveTo>
                    <a:pt x="237" y="194"/>
                  </a:moveTo>
                  <a:cubicBezTo>
                    <a:pt x="236" y="194"/>
                    <a:pt x="236" y="194"/>
                    <a:pt x="236" y="194"/>
                  </a:cubicBezTo>
                  <a:cubicBezTo>
                    <a:pt x="213" y="167"/>
                    <a:pt x="213" y="167"/>
                    <a:pt x="213" y="167"/>
                  </a:cubicBezTo>
                  <a:cubicBezTo>
                    <a:pt x="213" y="167"/>
                    <a:pt x="213" y="167"/>
                    <a:pt x="213" y="167"/>
                  </a:cubicBezTo>
                  <a:cubicBezTo>
                    <a:pt x="214" y="166"/>
                    <a:pt x="215" y="165"/>
                    <a:pt x="216" y="164"/>
                  </a:cubicBezTo>
                  <a:cubicBezTo>
                    <a:pt x="217" y="164"/>
                    <a:pt x="217" y="164"/>
                    <a:pt x="217" y="164"/>
                  </a:cubicBezTo>
                  <a:cubicBezTo>
                    <a:pt x="240" y="191"/>
                    <a:pt x="240" y="191"/>
                    <a:pt x="240" y="191"/>
                  </a:cubicBezTo>
                  <a:cubicBezTo>
                    <a:pt x="240" y="192"/>
                    <a:pt x="240" y="192"/>
                    <a:pt x="240" y="192"/>
                  </a:cubicBezTo>
                  <a:cubicBezTo>
                    <a:pt x="239" y="192"/>
                    <a:pt x="238" y="193"/>
                    <a:pt x="237" y="194"/>
                  </a:cubicBezTo>
                  <a:cubicBezTo>
                    <a:pt x="237" y="194"/>
                    <a:pt x="237" y="194"/>
                    <a:pt x="237" y="194"/>
                  </a:cubicBezTo>
                  <a:moveTo>
                    <a:pt x="868" y="178"/>
                  </a:moveTo>
                  <a:cubicBezTo>
                    <a:pt x="868" y="177"/>
                    <a:pt x="868" y="177"/>
                    <a:pt x="868" y="177"/>
                  </a:cubicBezTo>
                  <a:cubicBezTo>
                    <a:pt x="867" y="177"/>
                    <a:pt x="866" y="176"/>
                    <a:pt x="865" y="175"/>
                  </a:cubicBezTo>
                  <a:cubicBezTo>
                    <a:pt x="865" y="175"/>
                    <a:pt x="865" y="175"/>
                    <a:pt x="865" y="175"/>
                  </a:cubicBezTo>
                  <a:cubicBezTo>
                    <a:pt x="865" y="175"/>
                    <a:pt x="865" y="175"/>
                    <a:pt x="865" y="175"/>
                  </a:cubicBezTo>
                  <a:cubicBezTo>
                    <a:pt x="886" y="146"/>
                    <a:pt x="886" y="146"/>
                    <a:pt x="886" y="146"/>
                  </a:cubicBezTo>
                  <a:cubicBezTo>
                    <a:pt x="887" y="146"/>
                    <a:pt x="887" y="146"/>
                    <a:pt x="887" y="146"/>
                  </a:cubicBezTo>
                  <a:cubicBezTo>
                    <a:pt x="888" y="147"/>
                    <a:pt x="889" y="148"/>
                    <a:pt x="890" y="149"/>
                  </a:cubicBezTo>
                  <a:cubicBezTo>
                    <a:pt x="890" y="149"/>
                    <a:pt x="890" y="149"/>
                    <a:pt x="890" y="149"/>
                  </a:cubicBezTo>
                  <a:cubicBezTo>
                    <a:pt x="890" y="149"/>
                    <a:pt x="890" y="149"/>
                    <a:pt x="890" y="149"/>
                  </a:cubicBezTo>
                  <a:cubicBezTo>
                    <a:pt x="868" y="178"/>
                    <a:pt x="868" y="178"/>
                    <a:pt x="868" y="178"/>
                  </a:cubicBezTo>
                  <a:moveTo>
                    <a:pt x="286" y="157"/>
                  </a:moveTo>
                  <a:cubicBezTo>
                    <a:pt x="266" y="127"/>
                    <a:pt x="266" y="127"/>
                    <a:pt x="266" y="127"/>
                  </a:cubicBezTo>
                  <a:cubicBezTo>
                    <a:pt x="267" y="127"/>
                    <a:pt x="267" y="127"/>
                    <a:pt x="267" y="127"/>
                  </a:cubicBezTo>
                  <a:cubicBezTo>
                    <a:pt x="268" y="126"/>
                    <a:pt x="268" y="125"/>
                    <a:pt x="269" y="125"/>
                  </a:cubicBezTo>
                  <a:cubicBezTo>
                    <a:pt x="270" y="124"/>
                    <a:pt x="270" y="124"/>
                    <a:pt x="270" y="124"/>
                  </a:cubicBezTo>
                  <a:cubicBezTo>
                    <a:pt x="289" y="155"/>
                    <a:pt x="289" y="155"/>
                    <a:pt x="289" y="155"/>
                  </a:cubicBezTo>
                  <a:cubicBezTo>
                    <a:pt x="289" y="155"/>
                    <a:pt x="289" y="155"/>
                    <a:pt x="289" y="155"/>
                  </a:cubicBezTo>
                  <a:cubicBezTo>
                    <a:pt x="288" y="155"/>
                    <a:pt x="288" y="156"/>
                    <a:pt x="287" y="156"/>
                  </a:cubicBezTo>
                  <a:cubicBezTo>
                    <a:pt x="286" y="157"/>
                    <a:pt x="286" y="157"/>
                    <a:pt x="286" y="157"/>
                  </a:cubicBezTo>
                  <a:moveTo>
                    <a:pt x="817" y="143"/>
                  </a:moveTo>
                  <a:cubicBezTo>
                    <a:pt x="816" y="142"/>
                    <a:pt x="816" y="142"/>
                    <a:pt x="816" y="142"/>
                  </a:cubicBezTo>
                  <a:cubicBezTo>
                    <a:pt x="815" y="142"/>
                    <a:pt x="814" y="141"/>
                    <a:pt x="813" y="141"/>
                  </a:cubicBezTo>
                  <a:cubicBezTo>
                    <a:pt x="813" y="141"/>
                    <a:pt x="813" y="141"/>
                    <a:pt x="813" y="141"/>
                  </a:cubicBezTo>
                  <a:cubicBezTo>
                    <a:pt x="813" y="141"/>
                    <a:pt x="813" y="141"/>
                    <a:pt x="813" y="141"/>
                  </a:cubicBezTo>
                  <a:cubicBezTo>
                    <a:pt x="831" y="110"/>
                    <a:pt x="831" y="110"/>
                    <a:pt x="831" y="110"/>
                  </a:cubicBezTo>
                  <a:cubicBezTo>
                    <a:pt x="833" y="110"/>
                    <a:pt x="833" y="110"/>
                    <a:pt x="833" y="110"/>
                  </a:cubicBezTo>
                  <a:cubicBezTo>
                    <a:pt x="833" y="111"/>
                    <a:pt x="834" y="111"/>
                    <a:pt x="835" y="112"/>
                  </a:cubicBezTo>
                  <a:cubicBezTo>
                    <a:pt x="835" y="112"/>
                    <a:pt x="835" y="112"/>
                    <a:pt x="835" y="112"/>
                  </a:cubicBezTo>
                  <a:cubicBezTo>
                    <a:pt x="817" y="143"/>
                    <a:pt x="817" y="143"/>
                    <a:pt x="817" y="143"/>
                  </a:cubicBezTo>
                  <a:moveTo>
                    <a:pt x="339" y="126"/>
                  </a:moveTo>
                  <a:cubicBezTo>
                    <a:pt x="339" y="126"/>
                    <a:pt x="339" y="126"/>
                    <a:pt x="339" y="126"/>
                  </a:cubicBezTo>
                  <a:cubicBezTo>
                    <a:pt x="323" y="94"/>
                    <a:pt x="323" y="94"/>
                    <a:pt x="323" y="94"/>
                  </a:cubicBezTo>
                  <a:cubicBezTo>
                    <a:pt x="323" y="94"/>
                    <a:pt x="323" y="94"/>
                    <a:pt x="323" y="94"/>
                  </a:cubicBezTo>
                  <a:cubicBezTo>
                    <a:pt x="325" y="93"/>
                    <a:pt x="326" y="92"/>
                    <a:pt x="327" y="92"/>
                  </a:cubicBezTo>
                  <a:cubicBezTo>
                    <a:pt x="327" y="92"/>
                    <a:pt x="327" y="92"/>
                    <a:pt x="327" y="92"/>
                  </a:cubicBezTo>
                  <a:cubicBezTo>
                    <a:pt x="343" y="124"/>
                    <a:pt x="343" y="124"/>
                    <a:pt x="343" y="124"/>
                  </a:cubicBezTo>
                  <a:cubicBezTo>
                    <a:pt x="343" y="124"/>
                    <a:pt x="343" y="124"/>
                    <a:pt x="343" y="124"/>
                  </a:cubicBezTo>
                  <a:cubicBezTo>
                    <a:pt x="342" y="125"/>
                    <a:pt x="340" y="125"/>
                    <a:pt x="339" y="126"/>
                  </a:cubicBezTo>
                  <a:cubicBezTo>
                    <a:pt x="339" y="126"/>
                    <a:pt x="339" y="126"/>
                    <a:pt x="339" y="126"/>
                  </a:cubicBezTo>
                  <a:moveTo>
                    <a:pt x="758" y="113"/>
                  </a:moveTo>
                  <a:cubicBezTo>
                    <a:pt x="758" y="113"/>
                    <a:pt x="758" y="113"/>
                    <a:pt x="758" y="113"/>
                  </a:cubicBezTo>
                  <a:cubicBezTo>
                    <a:pt x="772" y="80"/>
                    <a:pt x="772" y="80"/>
                    <a:pt x="772" y="80"/>
                  </a:cubicBezTo>
                  <a:cubicBezTo>
                    <a:pt x="773" y="80"/>
                    <a:pt x="773" y="80"/>
                    <a:pt x="773" y="80"/>
                  </a:cubicBezTo>
                  <a:cubicBezTo>
                    <a:pt x="774" y="81"/>
                    <a:pt x="775" y="81"/>
                    <a:pt x="776" y="82"/>
                  </a:cubicBezTo>
                  <a:cubicBezTo>
                    <a:pt x="776" y="82"/>
                    <a:pt x="776" y="82"/>
                    <a:pt x="776" y="82"/>
                  </a:cubicBezTo>
                  <a:cubicBezTo>
                    <a:pt x="776" y="82"/>
                    <a:pt x="776" y="82"/>
                    <a:pt x="776" y="82"/>
                  </a:cubicBezTo>
                  <a:cubicBezTo>
                    <a:pt x="762" y="115"/>
                    <a:pt x="762" y="115"/>
                    <a:pt x="762" y="115"/>
                  </a:cubicBezTo>
                  <a:cubicBezTo>
                    <a:pt x="762" y="115"/>
                    <a:pt x="762" y="115"/>
                    <a:pt x="762" y="115"/>
                  </a:cubicBezTo>
                  <a:cubicBezTo>
                    <a:pt x="761" y="114"/>
                    <a:pt x="759" y="114"/>
                    <a:pt x="758" y="113"/>
                  </a:cubicBezTo>
                  <a:cubicBezTo>
                    <a:pt x="758" y="113"/>
                    <a:pt x="758" y="113"/>
                    <a:pt x="758" y="113"/>
                  </a:cubicBezTo>
                  <a:moveTo>
                    <a:pt x="396" y="102"/>
                  </a:moveTo>
                  <a:cubicBezTo>
                    <a:pt x="384" y="68"/>
                    <a:pt x="384" y="68"/>
                    <a:pt x="384" y="68"/>
                  </a:cubicBezTo>
                  <a:cubicBezTo>
                    <a:pt x="384" y="68"/>
                    <a:pt x="384" y="68"/>
                    <a:pt x="384" y="68"/>
                  </a:cubicBezTo>
                  <a:cubicBezTo>
                    <a:pt x="385" y="67"/>
                    <a:pt x="387" y="67"/>
                    <a:pt x="388" y="67"/>
                  </a:cubicBezTo>
                  <a:cubicBezTo>
                    <a:pt x="388" y="66"/>
                    <a:pt x="388" y="66"/>
                    <a:pt x="388" y="66"/>
                  </a:cubicBezTo>
                  <a:cubicBezTo>
                    <a:pt x="388" y="67"/>
                    <a:pt x="388" y="67"/>
                    <a:pt x="388" y="67"/>
                  </a:cubicBezTo>
                  <a:cubicBezTo>
                    <a:pt x="400" y="101"/>
                    <a:pt x="400" y="101"/>
                    <a:pt x="400" y="101"/>
                  </a:cubicBezTo>
                  <a:cubicBezTo>
                    <a:pt x="400" y="101"/>
                    <a:pt x="400" y="101"/>
                    <a:pt x="400" y="101"/>
                  </a:cubicBezTo>
                  <a:cubicBezTo>
                    <a:pt x="399" y="101"/>
                    <a:pt x="397" y="101"/>
                    <a:pt x="396" y="102"/>
                  </a:cubicBezTo>
                  <a:cubicBezTo>
                    <a:pt x="396" y="102"/>
                    <a:pt x="396" y="102"/>
                    <a:pt x="396" y="102"/>
                  </a:cubicBezTo>
                  <a:moveTo>
                    <a:pt x="704" y="94"/>
                  </a:moveTo>
                  <a:cubicBezTo>
                    <a:pt x="704" y="94"/>
                    <a:pt x="704" y="94"/>
                    <a:pt x="704" y="94"/>
                  </a:cubicBezTo>
                  <a:cubicBezTo>
                    <a:pt x="702" y="93"/>
                    <a:pt x="701" y="93"/>
                    <a:pt x="700" y="93"/>
                  </a:cubicBezTo>
                  <a:cubicBezTo>
                    <a:pt x="700" y="93"/>
                    <a:pt x="700" y="93"/>
                    <a:pt x="700" y="93"/>
                  </a:cubicBezTo>
                  <a:cubicBezTo>
                    <a:pt x="710" y="58"/>
                    <a:pt x="710" y="58"/>
                    <a:pt x="710" y="58"/>
                  </a:cubicBezTo>
                  <a:cubicBezTo>
                    <a:pt x="710" y="58"/>
                    <a:pt x="710" y="58"/>
                    <a:pt x="710" y="58"/>
                  </a:cubicBezTo>
                  <a:cubicBezTo>
                    <a:pt x="711" y="58"/>
                    <a:pt x="712" y="59"/>
                    <a:pt x="714" y="59"/>
                  </a:cubicBezTo>
                  <a:cubicBezTo>
                    <a:pt x="714" y="59"/>
                    <a:pt x="714" y="59"/>
                    <a:pt x="714" y="59"/>
                  </a:cubicBezTo>
                  <a:cubicBezTo>
                    <a:pt x="714" y="59"/>
                    <a:pt x="714" y="59"/>
                    <a:pt x="714" y="59"/>
                  </a:cubicBezTo>
                  <a:cubicBezTo>
                    <a:pt x="704" y="94"/>
                    <a:pt x="704" y="94"/>
                    <a:pt x="704" y="94"/>
                  </a:cubicBezTo>
                  <a:moveTo>
                    <a:pt x="455" y="85"/>
                  </a:moveTo>
                  <a:cubicBezTo>
                    <a:pt x="455" y="85"/>
                    <a:pt x="455" y="85"/>
                    <a:pt x="455" y="85"/>
                  </a:cubicBezTo>
                  <a:cubicBezTo>
                    <a:pt x="448" y="50"/>
                    <a:pt x="448" y="50"/>
                    <a:pt x="448" y="50"/>
                  </a:cubicBezTo>
                  <a:cubicBezTo>
                    <a:pt x="448" y="50"/>
                    <a:pt x="448" y="50"/>
                    <a:pt x="448" y="50"/>
                  </a:cubicBezTo>
                  <a:cubicBezTo>
                    <a:pt x="449" y="50"/>
                    <a:pt x="451" y="49"/>
                    <a:pt x="452" y="49"/>
                  </a:cubicBezTo>
                  <a:cubicBezTo>
                    <a:pt x="452" y="49"/>
                    <a:pt x="452" y="49"/>
                    <a:pt x="452" y="49"/>
                  </a:cubicBezTo>
                  <a:cubicBezTo>
                    <a:pt x="459" y="84"/>
                    <a:pt x="459" y="84"/>
                    <a:pt x="459" y="84"/>
                  </a:cubicBezTo>
                  <a:cubicBezTo>
                    <a:pt x="459" y="84"/>
                    <a:pt x="459" y="84"/>
                    <a:pt x="459" y="84"/>
                  </a:cubicBezTo>
                  <a:cubicBezTo>
                    <a:pt x="458" y="84"/>
                    <a:pt x="457" y="85"/>
                    <a:pt x="455" y="85"/>
                  </a:cubicBezTo>
                  <a:cubicBezTo>
                    <a:pt x="455" y="85"/>
                    <a:pt x="455" y="85"/>
                    <a:pt x="455" y="85"/>
                  </a:cubicBezTo>
                  <a:moveTo>
                    <a:pt x="644" y="80"/>
                  </a:moveTo>
                  <a:cubicBezTo>
                    <a:pt x="643" y="80"/>
                    <a:pt x="643" y="80"/>
                    <a:pt x="643" y="80"/>
                  </a:cubicBezTo>
                  <a:cubicBezTo>
                    <a:pt x="642" y="80"/>
                    <a:pt x="641" y="80"/>
                    <a:pt x="640" y="79"/>
                  </a:cubicBezTo>
                  <a:cubicBezTo>
                    <a:pt x="639" y="79"/>
                    <a:pt x="639" y="79"/>
                    <a:pt x="639" y="79"/>
                  </a:cubicBezTo>
                  <a:cubicBezTo>
                    <a:pt x="639" y="79"/>
                    <a:pt x="639" y="79"/>
                    <a:pt x="639" y="79"/>
                  </a:cubicBezTo>
                  <a:cubicBezTo>
                    <a:pt x="645" y="44"/>
                    <a:pt x="645" y="44"/>
                    <a:pt x="645" y="44"/>
                  </a:cubicBezTo>
                  <a:cubicBezTo>
                    <a:pt x="645" y="44"/>
                    <a:pt x="645" y="44"/>
                    <a:pt x="645" y="44"/>
                  </a:cubicBezTo>
                  <a:cubicBezTo>
                    <a:pt x="647" y="44"/>
                    <a:pt x="648" y="44"/>
                    <a:pt x="649" y="44"/>
                  </a:cubicBezTo>
                  <a:cubicBezTo>
                    <a:pt x="649" y="45"/>
                    <a:pt x="649" y="45"/>
                    <a:pt x="649" y="45"/>
                  </a:cubicBezTo>
                  <a:cubicBezTo>
                    <a:pt x="644" y="80"/>
                    <a:pt x="644" y="80"/>
                    <a:pt x="644" y="80"/>
                  </a:cubicBezTo>
                  <a:moveTo>
                    <a:pt x="516" y="76"/>
                  </a:moveTo>
                  <a:cubicBezTo>
                    <a:pt x="513" y="40"/>
                    <a:pt x="513" y="40"/>
                    <a:pt x="513" y="40"/>
                  </a:cubicBezTo>
                  <a:cubicBezTo>
                    <a:pt x="514" y="40"/>
                    <a:pt x="514" y="40"/>
                    <a:pt x="514" y="40"/>
                  </a:cubicBezTo>
                  <a:cubicBezTo>
                    <a:pt x="515" y="40"/>
                    <a:pt x="516" y="39"/>
                    <a:pt x="517" y="39"/>
                  </a:cubicBezTo>
                  <a:cubicBezTo>
                    <a:pt x="518" y="39"/>
                    <a:pt x="518" y="39"/>
                    <a:pt x="518" y="39"/>
                  </a:cubicBezTo>
                  <a:cubicBezTo>
                    <a:pt x="521" y="75"/>
                    <a:pt x="521" y="75"/>
                    <a:pt x="521" y="75"/>
                  </a:cubicBezTo>
                  <a:cubicBezTo>
                    <a:pt x="520" y="75"/>
                    <a:pt x="520" y="75"/>
                    <a:pt x="520" y="75"/>
                  </a:cubicBezTo>
                  <a:cubicBezTo>
                    <a:pt x="519" y="75"/>
                    <a:pt x="518" y="75"/>
                    <a:pt x="517" y="76"/>
                  </a:cubicBezTo>
                  <a:cubicBezTo>
                    <a:pt x="516" y="76"/>
                    <a:pt x="516" y="76"/>
                    <a:pt x="516" y="76"/>
                  </a:cubicBezTo>
                  <a:moveTo>
                    <a:pt x="582" y="74"/>
                  </a:moveTo>
                  <a:cubicBezTo>
                    <a:pt x="581" y="74"/>
                    <a:pt x="579" y="74"/>
                    <a:pt x="578" y="74"/>
                  </a:cubicBezTo>
                  <a:cubicBezTo>
                    <a:pt x="578" y="74"/>
                    <a:pt x="578" y="74"/>
                    <a:pt x="578" y="74"/>
                  </a:cubicBezTo>
                  <a:cubicBezTo>
                    <a:pt x="578" y="74"/>
                    <a:pt x="578" y="74"/>
                    <a:pt x="578" y="74"/>
                  </a:cubicBezTo>
                  <a:cubicBezTo>
                    <a:pt x="579" y="38"/>
                    <a:pt x="579" y="38"/>
                    <a:pt x="579" y="38"/>
                  </a:cubicBezTo>
                  <a:cubicBezTo>
                    <a:pt x="579" y="38"/>
                    <a:pt x="579" y="38"/>
                    <a:pt x="579" y="38"/>
                  </a:cubicBezTo>
                  <a:cubicBezTo>
                    <a:pt x="581" y="38"/>
                    <a:pt x="582" y="38"/>
                    <a:pt x="583" y="38"/>
                  </a:cubicBezTo>
                  <a:cubicBezTo>
                    <a:pt x="584" y="38"/>
                    <a:pt x="584" y="38"/>
                    <a:pt x="584" y="38"/>
                  </a:cubicBezTo>
                  <a:cubicBezTo>
                    <a:pt x="582" y="74"/>
                    <a:pt x="582" y="74"/>
                    <a:pt x="582" y="74"/>
                  </a:cubicBezTo>
                  <a:cubicBezTo>
                    <a:pt x="582" y="74"/>
                    <a:pt x="582" y="74"/>
                    <a:pt x="582" y="74"/>
                  </a:cubicBezTo>
                  <a:moveTo>
                    <a:pt x="563" y="0"/>
                  </a:moveTo>
                  <a:cubicBezTo>
                    <a:pt x="562" y="0"/>
                    <a:pt x="561" y="0"/>
                    <a:pt x="560" y="0"/>
                  </a:cubicBezTo>
                  <a:cubicBezTo>
                    <a:pt x="552" y="0"/>
                    <a:pt x="543" y="0"/>
                    <a:pt x="534" y="1"/>
                  </a:cubicBezTo>
                  <a:cubicBezTo>
                    <a:pt x="534" y="12"/>
                    <a:pt x="534" y="12"/>
                    <a:pt x="534" y="12"/>
                  </a:cubicBezTo>
                  <a:cubicBezTo>
                    <a:pt x="237" y="27"/>
                    <a:pt x="0" y="273"/>
                    <a:pt x="0" y="574"/>
                  </a:cubicBezTo>
                  <a:cubicBezTo>
                    <a:pt x="94" y="574"/>
                    <a:pt x="94" y="574"/>
                    <a:pt x="94" y="574"/>
                  </a:cubicBezTo>
                  <a:cubicBezTo>
                    <a:pt x="94" y="315"/>
                    <a:pt x="304" y="105"/>
                    <a:pt x="563" y="105"/>
                  </a:cubicBezTo>
                  <a:cubicBezTo>
                    <a:pt x="822" y="105"/>
                    <a:pt x="1031" y="315"/>
                    <a:pt x="1031" y="574"/>
                  </a:cubicBezTo>
                  <a:cubicBezTo>
                    <a:pt x="1031" y="708"/>
                    <a:pt x="975" y="829"/>
                    <a:pt x="884" y="915"/>
                  </a:cubicBezTo>
                  <a:cubicBezTo>
                    <a:pt x="896" y="927"/>
                    <a:pt x="896" y="927"/>
                    <a:pt x="896" y="927"/>
                  </a:cubicBezTo>
                  <a:cubicBezTo>
                    <a:pt x="919" y="952"/>
                    <a:pt x="919" y="952"/>
                    <a:pt x="919" y="952"/>
                  </a:cubicBezTo>
                  <a:cubicBezTo>
                    <a:pt x="949" y="983"/>
                    <a:pt x="949" y="983"/>
                    <a:pt x="949" y="983"/>
                  </a:cubicBezTo>
                  <a:cubicBezTo>
                    <a:pt x="963" y="998"/>
                    <a:pt x="963" y="998"/>
                    <a:pt x="963" y="998"/>
                  </a:cubicBezTo>
                  <a:cubicBezTo>
                    <a:pt x="1075" y="892"/>
                    <a:pt x="1146" y="741"/>
                    <a:pt x="1146" y="574"/>
                  </a:cubicBezTo>
                  <a:cubicBezTo>
                    <a:pt x="1146" y="563"/>
                    <a:pt x="1145" y="553"/>
                    <a:pt x="1145" y="542"/>
                  </a:cubicBezTo>
                  <a:cubicBezTo>
                    <a:pt x="1124" y="543"/>
                    <a:pt x="1124" y="543"/>
                    <a:pt x="1124" y="543"/>
                  </a:cubicBezTo>
                  <a:cubicBezTo>
                    <a:pt x="1117" y="411"/>
                    <a:pt x="1065" y="292"/>
                    <a:pt x="982" y="199"/>
                  </a:cubicBezTo>
                  <a:cubicBezTo>
                    <a:pt x="991" y="192"/>
                    <a:pt x="991" y="192"/>
                    <a:pt x="991" y="192"/>
                  </a:cubicBezTo>
                  <a:cubicBezTo>
                    <a:pt x="886" y="74"/>
                    <a:pt x="733" y="0"/>
                    <a:pt x="563"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sp>
          <p:nvSpPr>
            <p:cNvPr id="65" name="Freeform 62"/>
            <p:cNvSpPr>
              <a:spLocks noEditPoints="1"/>
            </p:cNvSpPr>
            <p:nvPr/>
          </p:nvSpPr>
          <p:spPr bwMode="auto">
            <a:xfrm>
              <a:off x="5375276" y="2697163"/>
              <a:ext cx="1404938" cy="1471613"/>
            </a:xfrm>
            <a:custGeom>
              <a:avLst/>
              <a:gdLst>
                <a:gd name="T0" fmla="*/ 427 w 440"/>
                <a:gd name="T1" fmla="*/ 249 h 456"/>
                <a:gd name="T2" fmla="*/ 424 w 440"/>
                <a:gd name="T3" fmla="*/ 186 h 456"/>
                <a:gd name="T4" fmla="*/ 353 w 440"/>
                <a:gd name="T5" fmla="*/ 71 h 456"/>
                <a:gd name="T6" fmla="*/ 361 w 440"/>
                <a:gd name="T7" fmla="*/ 61 h 456"/>
                <a:gd name="T8" fmla="*/ 292 w 440"/>
                <a:gd name="T9" fmla="*/ 24 h 456"/>
                <a:gd name="T10" fmla="*/ 82 w 440"/>
                <a:gd name="T11" fmla="*/ 69 h 456"/>
                <a:gd name="T12" fmla="*/ 16 w 440"/>
                <a:gd name="T13" fmla="*/ 273 h 456"/>
                <a:gd name="T14" fmla="*/ 160 w 440"/>
                <a:gd name="T15" fmla="*/ 432 h 456"/>
                <a:gd name="T16" fmla="*/ 370 w 440"/>
                <a:gd name="T17" fmla="*/ 387 h 456"/>
                <a:gd name="T18" fmla="*/ 440 w 440"/>
                <a:gd name="T19" fmla="*/ 250 h 456"/>
                <a:gd name="T20" fmla="*/ 427 w 440"/>
                <a:gd name="T21" fmla="*/ 249 h 456"/>
                <a:gd name="T22" fmla="*/ 353 w 440"/>
                <a:gd name="T23" fmla="*/ 368 h 456"/>
                <a:gd name="T24" fmla="*/ 298 w 440"/>
                <a:gd name="T25" fmla="*/ 402 h 456"/>
                <a:gd name="T26" fmla="*/ 302 w 440"/>
                <a:gd name="T27" fmla="*/ 412 h 456"/>
                <a:gd name="T28" fmla="*/ 165 w 440"/>
                <a:gd name="T29" fmla="*/ 417 h 456"/>
                <a:gd name="T30" fmla="*/ 32 w 440"/>
                <a:gd name="T31" fmla="*/ 269 h 456"/>
                <a:gd name="T32" fmla="*/ 28 w 440"/>
                <a:gd name="T33" fmla="*/ 241 h 456"/>
                <a:gd name="T34" fmla="*/ 38 w 440"/>
                <a:gd name="T35" fmla="*/ 240 h 456"/>
                <a:gd name="T36" fmla="*/ 100 w 440"/>
                <a:gd name="T37" fmla="*/ 88 h 456"/>
                <a:gd name="T38" fmla="*/ 169 w 440"/>
                <a:gd name="T39" fmla="*/ 48 h 456"/>
                <a:gd name="T40" fmla="*/ 166 w 440"/>
                <a:gd name="T41" fmla="*/ 38 h 456"/>
                <a:gd name="T42" fmla="*/ 199 w 440"/>
                <a:gd name="T43" fmla="*/ 31 h 456"/>
                <a:gd name="T44" fmla="*/ 200 w 440"/>
                <a:gd name="T45" fmla="*/ 41 h 456"/>
                <a:gd name="T46" fmla="*/ 233 w 440"/>
                <a:gd name="T47" fmla="*/ 39 h 456"/>
                <a:gd name="T48" fmla="*/ 233 w 440"/>
                <a:gd name="T49" fmla="*/ 29 h 456"/>
                <a:gd name="T50" fmla="*/ 287 w 440"/>
                <a:gd name="T51" fmla="*/ 38 h 456"/>
                <a:gd name="T52" fmla="*/ 296 w 440"/>
                <a:gd name="T53" fmla="*/ 41 h 456"/>
                <a:gd name="T54" fmla="*/ 292 w 440"/>
                <a:gd name="T55" fmla="*/ 51 h 456"/>
                <a:gd name="T56" fmla="*/ 411 w 440"/>
                <a:gd name="T57" fmla="*/ 188 h 456"/>
                <a:gd name="T58" fmla="*/ 353 w 440"/>
                <a:gd name="T59" fmla="*/ 368 h 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40" h="456">
                  <a:moveTo>
                    <a:pt x="427" y="249"/>
                  </a:moveTo>
                  <a:cubicBezTo>
                    <a:pt x="429" y="228"/>
                    <a:pt x="428" y="207"/>
                    <a:pt x="424" y="186"/>
                  </a:cubicBezTo>
                  <a:cubicBezTo>
                    <a:pt x="414" y="140"/>
                    <a:pt x="388" y="99"/>
                    <a:pt x="353" y="71"/>
                  </a:cubicBezTo>
                  <a:cubicBezTo>
                    <a:pt x="361" y="61"/>
                    <a:pt x="361" y="61"/>
                    <a:pt x="361" y="61"/>
                  </a:cubicBezTo>
                  <a:cubicBezTo>
                    <a:pt x="341" y="44"/>
                    <a:pt x="318" y="32"/>
                    <a:pt x="292" y="24"/>
                  </a:cubicBezTo>
                  <a:cubicBezTo>
                    <a:pt x="219" y="0"/>
                    <a:pt x="139" y="17"/>
                    <a:pt x="82" y="69"/>
                  </a:cubicBezTo>
                  <a:cubicBezTo>
                    <a:pt x="25" y="120"/>
                    <a:pt x="0" y="198"/>
                    <a:pt x="16" y="273"/>
                  </a:cubicBezTo>
                  <a:cubicBezTo>
                    <a:pt x="32" y="348"/>
                    <a:pt x="87" y="408"/>
                    <a:pt x="160" y="432"/>
                  </a:cubicBezTo>
                  <a:cubicBezTo>
                    <a:pt x="233" y="456"/>
                    <a:pt x="313" y="439"/>
                    <a:pt x="370" y="387"/>
                  </a:cubicBezTo>
                  <a:cubicBezTo>
                    <a:pt x="410" y="351"/>
                    <a:pt x="434" y="302"/>
                    <a:pt x="440" y="250"/>
                  </a:cubicBezTo>
                  <a:lnTo>
                    <a:pt x="427" y="249"/>
                  </a:lnTo>
                  <a:close/>
                  <a:moveTo>
                    <a:pt x="353" y="368"/>
                  </a:moveTo>
                  <a:cubicBezTo>
                    <a:pt x="336" y="383"/>
                    <a:pt x="318" y="394"/>
                    <a:pt x="298" y="402"/>
                  </a:cubicBezTo>
                  <a:cubicBezTo>
                    <a:pt x="302" y="412"/>
                    <a:pt x="302" y="412"/>
                    <a:pt x="302" y="412"/>
                  </a:cubicBezTo>
                  <a:cubicBezTo>
                    <a:pt x="259" y="430"/>
                    <a:pt x="210" y="432"/>
                    <a:pt x="165" y="417"/>
                  </a:cubicBezTo>
                  <a:cubicBezTo>
                    <a:pt x="97" y="395"/>
                    <a:pt x="46" y="339"/>
                    <a:pt x="32" y="269"/>
                  </a:cubicBezTo>
                  <a:cubicBezTo>
                    <a:pt x="29" y="260"/>
                    <a:pt x="28" y="250"/>
                    <a:pt x="28" y="241"/>
                  </a:cubicBezTo>
                  <a:cubicBezTo>
                    <a:pt x="38" y="240"/>
                    <a:pt x="38" y="240"/>
                    <a:pt x="38" y="240"/>
                  </a:cubicBezTo>
                  <a:cubicBezTo>
                    <a:pt x="34" y="183"/>
                    <a:pt x="56" y="127"/>
                    <a:pt x="100" y="88"/>
                  </a:cubicBezTo>
                  <a:cubicBezTo>
                    <a:pt x="120" y="69"/>
                    <a:pt x="144" y="56"/>
                    <a:pt x="169" y="48"/>
                  </a:cubicBezTo>
                  <a:cubicBezTo>
                    <a:pt x="166" y="38"/>
                    <a:pt x="166" y="38"/>
                    <a:pt x="166" y="38"/>
                  </a:cubicBezTo>
                  <a:cubicBezTo>
                    <a:pt x="177" y="35"/>
                    <a:pt x="188" y="32"/>
                    <a:pt x="199" y="31"/>
                  </a:cubicBezTo>
                  <a:cubicBezTo>
                    <a:pt x="200" y="41"/>
                    <a:pt x="200" y="41"/>
                    <a:pt x="200" y="41"/>
                  </a:cubicBezTo>
                  <a:cubicBezTo>
                    <a:pt x="211" y="39"/>
                    <a:pt x="222" y="39"/>
                    <a:pt x="233" y="39"/>
                  </a:cubicBezTo>
                  <a:cubicBezTo>
                    <a:pt x="233" y="29"/>
                    <a:pt x="233" y="29"/>
                    <a:pt x="233" y="29"/>
                  </a:cubicBezTo>
                  <a:cubicBezTo>
                    <a:pt x="251" y="30"/>
                    <a:pt x="270" y="33"/>
                    <a:pt x="287" y="38"/>
                  </a:cubicBezTo>
                  <a:cubicBezTo>
                    <a:pt x="290" y="39"/>
                    <a:pt x="293" y="40"/>
                    <a:pt x="296" y="41"/>
                  </a:cubicBezTo>
                  <a:cubicBezTo>
                    <a:pt x="292" y="51"/>
                    <a:pt x="292" y="51"/>
                    <a:pt x="292" y="51"/>
                  </a:cubicBezTo>
                  <a:cubicBezTo>
                    <a:pt x="352" y="73"/>
                    <a:pt x="397" y="125"/>
                    <a:pt x="411" y="188"/>
                  </a:cubicBezTo>
                  <a:cubicBezTo>
                    <a:pt x="425" y="254"/>
                    <a:pt x="403" y="323"/>
                    <a:pt x="353" y="3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sp>
          <p:nvSpPr>
            <p:cNvPr id="66" name="Freeform 63"/>
            <p:cNvSpPr>
              <a:spLocks noEditPoints="1"/>
            </p:cNvSpPr>
            <p:nvPr/>
          </p:nvSpPr>
          <p:spPr bwMode="auto">
            <a:xfrm>
              <a:off x="3983038" y="1357313"/>
              <a:ext cx="4078288" cy="4130675"/>
            </a:xfrm>
            <a:custGeom>
              <a:avLst/>
              <a:gdLst>
                <a:gd name="T0" fmla="*/ 1277 w 1277"/>
                <a:gd name="T1" fmla="*/ 643 h 1280"/>
                <a:gd name="T2" fmla="*/ 1101 w 1277"/>
                <a:gd name="T3" fmla="*/ 212 h 1280"/>
                <a:gd name="T4" fmla="*/ 1113 w 1277"/>
                <a:gd name="T5" fmla="*/ 200 h 1280"/>
                <a:gd name="T6" fmla="*/ 1146 w 1277"/>
                <a:gd name="T7" fmla="*/ 168 h 1280"/>
                <a:gd name="T8" fmla="*/ 1147 w 1277"/>
                <a:gd name="T9" fmla="*/ 148 h 1280"/>
                <a:gd name="T10" fmla="*/ 1099 w 1277"/>
                <a:gd name="T11" fmla="*/ 106 h 1280"/>
                <a:gd name="T12" fmla="*/ 1086 w 1277"/>
                <a:gd name="T13" fmla="*/ 104 h 1280"/>
                <a:gd name="T14" fmla="*/ 1040 w 1277"/>
                <a:gd name="T15" fmla="*/ 123 h 1280"/>
                <a:gd name="T16" fmla="*/ 665 w 1277"/>
                <a:gd name="T17" fmla="*/ 0 h 1280"/>
                <a:gd name="T18" fmla="*/ 664 w 1277"/>
                <a:gd name="T19" fmla="*/ 28 h 1280"/>
                <a:gd name="T20" fmla="*/ 662 w 1277"/>
                <a:gd name="T21" fmla="*/ 28 h 1280"/>
                <a:gd name="T22" fmla="*/ 285 w 1277"/>
                <a:gd name="T23" fmla="*/ 156 h 1280"/>
                <a:gd name="T24" fmla="*/ 268 w 1277"/>
                <a:gd name="T25" fmla="*/ 134 h 1280"/>
                <a:gd name="T26" fmla="*/ 104 w 1277"/>
                <a:gd name="T27" fmla="*/ 323 h 1280"/>
                <a:gd name="T28" fmla="*/ 112 w 1277"/>
                <a:gd name="T29" fmla="*/ 365 h 1280"/>
                <a:gd name="T30" fmla="*/ 46 w 1277"/>
                <a:gd name="T31" fmla="*/ 643 h 1280"/>
                <a:gd name="T32" fmla="*/ 65 w 1277"/>
                <a:gd name="T33" fmla="*/ 792 h 1280"/>
                <a:gd name="T34" fmla="*/ 0 w 1277"/>
                <a:gd name="T35" fmla="*/ 799 h 1280"/>
                <a:gd name="T36" fmla="*/ 37 w 1277"/>
                <a:gd name="T37" fmla="*/ 911 h 1280"/>
                <a:gd name="T38" fmla="*/ 78 w 1277"/>
                <a:gd name="T39" fmla="*/ 914 h 1280"/>
                <a:gd name="T40" fmla="*/ 368 w 1277"/>
                <a:gd name="T41" fmla="*/ 1215 h 1280"/>
                <a:gd name="T42" fmla="*/ 381 w 1277"/>
                <a:gd name="T43" fmla="*/ 1190 h 1280"/>
                <a:gd name="T44" fmla="*/ 662 w 1277"/>
                <a:gd name="T45" fmla="*/ 1258 h 1280"/>
                <a:gd name="T46" fmla="*/ 744 w 1277"/>
                <a:gd name="T47" fmla="*/ 1253 h 1280"/>
                <a:gd name="T48" fmla="*/ 746 w 1277"/>
                <a:gd name="T49" fmla="*/ 1270 h 1280"/>
                <a:gd name="T50" fmla="*/ 758 w 1277"/>
                <a:gd name="T51" fmla="*/ 1279 h 1280"/>
                <a:gd name="T52" fmla="*/ 1021 w 1277"/>
                <a:gd name="T53" fmla="*/ 1176 h 1280"/>
                <a:gd name="T54" fmla="*/ 1042 w 1277"/>
                <a:gd name="T55" fmla="*/ 1161 h 1280"/>
                <a:gd name="T56" fmla="*/ 1033 w 1277"/>
                <a:gd name="T57" fmla="*/ 1134 h 1280"/>
                <a:gd name="T58" fmla="*/ 1277 w 1277"/>
                <a:gd name="T59" fmla="*/ 643 h 1280"/>
                <a:gd name="T60" fmla="*/ 662 w 1277"/>
                <a:gd name="T61" fmla="*/ 1241 h 1280"/>
                <a:gd name="T62" fmla="*/ 64 w 1277"/>
                <a:gd name="T63" fmla="*/ 643 h 1280"/>
                <a:gd name="T64" fmla="*/ 662 w 1277"/>
                <a:gd name="T65" fmla="*/ 45 h 1280"/>
                <a:gd name="T66" fmla="*/ 1259 w 1277"/>
                <a:gd name="T67" fmla="*/ 643 h 1280"/>
                <a:gd name="T68" fmla="*/ 662 w 1277"/>
                <a:gd name="T69" fmla="*/ 1241 h 1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77" h="1280">
                  <a:moveTo>
                    <a:pt x="1277" y="643"/>
                  </a:moveTo>
                  <a:cubicBezTo>
                    <a:pt x="1277" y="475"/>
                    <a:pt x="1210" y="323"/>
                    <a:pt x="1101" y="212"/>
                  </a:cubicBezTo>
                  <a:cubicBezTo>
                    <a:pt x="1113" y="200"/>
                    <a:pt x="1113" y="200"/>
                    <a:pt x="1113" y="200"/>
                  </a:cubicBezTo>
                  <a:cubicBezTo>
                    <a:pt x="1146" y="168"/>
                    <a:pt x="1146" y="168"/>
                    <a:pt x="1146" y="168"/>
                  </a:cubicBezTo>
                  <a:cubicBezTo>
                    <a:pt x="1152" y="163"/>
                    <a:pt x="1152" y="154"/>
                    <a:pt x="1147" y="148"/>
                  </a:cubicBezTo>
                  <a:cubicBezTo>
                    <a:pt x="1129" y="130"/>
                    <a:pt x="1121" y="122"/>
                    <a:pt x="1099" y="106"/>
                  </a:cubicBezTo>
                  <a:cubicBezTo>
                    <a:pt x="1095" y="103"/>
                    <a:pt x="1090" y="102"/>
                    <a:pt x="1086" y="104"/>
                  </a:cubicBezTo>
                  <a:cubicBezTo>
                    <a:pt x="1040" y="123"/>
                    <a:pt x="1040" y="123"/>
                    <a:pt x="1040" y="123"/>
                  </a:cubicBezTo>
                  <a:cubicBezTo>
                    <a:pt x="934" y="46"/>
                    <a:pt x="805" y="0"/>
                    <a:pt x="665" y="0"/>
                  </a:cubicBezTo>
                  <a:cubicBezTo>
                    <a:pt x="664" y="28"/>
                    <a:pt x="664" y="28"/>
                    <a:pt x="664" y="28"/>
                  </a:cubicBezTo>
                  <a:cubicBezTo>
                    <a:pt x="664" y="28"/>
                    <a:pt x="663" y="28"/>
                    <a:pt x="662" y="28"/>
                  </a:cubicBezTo>
                  <a:cubicBezTo>
                    <a:pt x="520" y="28"/>
                    <a:pt x="389" y="75"/>
                    <a:pt x="285" y="156"/>
                  </a:cubicBezTo>
                  <a:cubicBezTo>
                    <a:pt x="268" y="134"/>
                    <a:pt x="268" y="134"/>
                    <a:pt x="268" y="134"/>
                  </a:cubicBezTo>
                  <a:cubicBezTo>
                    <a:pt x="203" y="184"/>
                    <a:pt x="147" y="248"/>
                    <a:pt x="104" y="323"/>
                  </a:cubicBezTo>
                  <a:cubicBezTo>
                    <a:pt x="99" y="331"/>
                    <a:pt x="107" y="352"/>
                    <a:pt x="112" y="365"/>
                  </a:cubicBezTo>
                  <a:cubicBezTo>
                    <a:pt x="70" y="448"/>
                    <a:pt x="46" y="543"/>
                    <a:pt x="46" y="643"/>
                  </a:cubicBezTo>
                  <a:cubicBezTo>
                    <a:pt x="46" y="694"/>
                    <a:pt x="53" y="744"/>
                    <a:pt x="65" y="792"/>
                  </a:cubicBezTo>
                  <a:cubicBezTo>
                    <a:pt x="0" y="799"/>
                    <a:pt x="0" y="799"/>
                    <a:pt x="0" y="799"/>
                  </a:cubicBezTo>
                  <a:cubicBezTo>
                    <a:pt x="9" y="834"/>
                    <a:pt x="23" y="878"/>
                    <a:pt x="37" y="911"/>
                  </a:cubicBezTo>
                  <a:cubicBezTo>
                    <a:pt x="39" y="916"/>
                    <a:pt x="59" y="916"/>
                    <a:pt x="78" y="914"/>
                  </a:cubicBezTo>
                  <a:cubicBezTo>
                    <a:pt x="137" y="1039"/>
                    <a:pt x="236" y="1147"/>
                    <a:pt x="368" y="1215"/>
                  </a:cubicBezTo>
                  <a:cubicBezTo>
                    <a:pt x="381" y="1190"/>
                    <a:pt x="381" y="1190"/>
                    <a:pt x="381" y="1190"/>
                  </a:cubicBezTo>
                  <a:cubicBezTo>
                    <a:pt x="465" y="1234"/>
                    <a:pt x="560" y="1258"/>
                    <a:pt x="662" y="1258"/>
                  </a:cubicBezTo>
                  <a:cubicBezTo>
                    <a:pt x="689" y="1258"/>
                    <a:pt x="717" y="1256"/>
                    <a:pt x="744" y="1253"/>
                  </a:cubicBezTo>
                  <a:cubicBezTo>
                    <a:pt x="746" y="1270"/>
                    <a:pt x="746" y="1270"/>
                    <a:pt x="746" y="1270"/>
                  </a:cubicBezTo>
                  <a:cubicBezTo>
                    <a:pt x="747" y="1276"/>
                    <a:pt x="752" y="1280"/>
                    <a:pt x="758" y="1279"/>
                  </a:cubicBezTo>
                  <a:cubicBezTo>
                    <a:pt x="849" y="1265"/>
                    <a:pt x="939" y="1231"/>
                    <a:pt x="1021" y="1176"/>
                  </a:cubicBezTo>
                  <a:cubicBezTo>
                    <a:pt x="1031" y="1169"/>
                    <a:pt x="1032" y="1169"/>
                    <a:pt x="1042" y="1161"/>
                  </a:cubicBezTo>
                  <a:cubicBezTo>
                    <a:pt x="1033" y="1134"/>
                    <a:pt x="1033" y="1134"/>
                    <a:pt x="1033" y="1134"/>
                  </a:cubicBezTo>
                  <a:cubicBezTo>
                    <a:pt x="1181" y="1021"/>
                    <a:pt x="1277" y="843"/>
                    <a:pt x="1277" y="643"/>
                  </a:cubicBezTo>
                  <a:close/>
                  <a:moveTo>
                    <a:pt x="662" y="1241"/>
                  </a:moveTo>
                  <a:cubicBezTo>
                    <a:pt x="331" y="1241"/>
                    <a:pt x="64" y="973"/>
                    <a:pt x="64" y="643"/>
                  </a:cubicBezTo>
                  <a:cubicBezTo>
                    <a:pt x="64" y="313"/>
                    <a:pt x="331" y="45"/>
                    <a:pt x="662" y="45"/>
                  </a:cubicBezTo>
                  <a:cubicBezTo>
                    <a:pt x="992" y="45"/>
                    <a:pt x="1259" y="313"/>
                    <a:pt x="1259" y="643"/>
                  </a:cubicBezTo>
                  <a:cubicBezTo>
                    <a:pt x="1259" y="973"/>
                    <a:pt x="992" y="1241"/>
                    <a:pt x="662" y="12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grpSp>
      <p:grpSp>
        <p:nvGrpSpPr>
          <p:cNvPr id="75" name="组合 74"/>
          <p:cNvGrpSpPr/>
          <p:nvPr/>
        </p:nvGrpSpPr>
        <p:grpSpPr>
          <a:xfrm>
            <a:off x="106992" y="5910652"/>
            <a:ext cx="1547284" cy="303301"/>
            <a:chOff x="79805" y="5731894"/>
            <a:chExt cx="1547284" cy="303301"/>
          </a:xfrm>
          <a:solidFill>
            <a:srgbClr val="00B4EB">
              <a:alpha val="40000"/>
            </a:srgbClr>
          </a:solidFill>
        </p:grpSpPr>
        <p:sp>
          <p:nvSpPr>
            <p:cNvPr id="76" name="平行四边形 75"/>
            <p:cNvSpPr/>
            <p:nvPr/>
          </p:nvSpPr>
          <p:spPr>
            <a:xfrm rot="10800000" flipH="1">
              <a:off x="79805" y="5733270"/>
              <a:ext cx="590908" cy="301925"/>
            </a:xfrm>
            <a:prstGeom prst="parallelogram">
              <a:avLst>
                <a:gd name="adj" fmla="val 8785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cs typeface="+mn-ea"/>
                <a:sym typeface="+mn-lt"/>
              </a:endParaRPr>
            </a:p>
          </p:txBody>
        </p:sp>
        <p:sp>
          <p:nvSpPr>
            <p:cNvPr id="77" name="平行四边形 76"/>
            <p:cNvSpPr/>
            <p:nvPr/>
          </p:nvSpPr>
          <p:spPr>
            <a:xfrm rot="10800000" flipH="1">
              <a:off x="564693" y="5731894"/>
              <a:ext cx="590908" cy="301925"/>
            </a:xfrm>
            <a:prstGeom prst="parallelogram">
              <a:avLst>
                <a:gd name="adj" fmla="val 8785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cs typeface="+mn-ea"/>
                <a:sym typeface="+mn-lt"/>
              </a:endParaRPr>
            </a:p>
          </p:txBody>
        </p:sp>
        <p:sp>
          <p:nvSpPr>
            <p:cNvPr id="78" name="平行四边形 77"/>
            <p:cNvSpPr/>
            <p:nvPr/>
          </p:nvSpPr>
          <p:spPr>
            <a:xfrm rot="10800000" flipH="1">
              <a:off x="1036181" y="5733270"/>
              <a:ext cx="590908" cy="301925"/>
            </a:xfrm>
            <a:prstGeom prst="parallelogram">
              <a:avLst>
                <a:gd name="adj" fmla="val 8785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cs typeface="+mn-ea"/>
                <a:sym typeface="+mn-lt"/>
              </a:endParaRPr>
            </a:p>
          </p:txBody>
        </p:sp>
      </p:grpSp>
      <p:grpSp>
        <p:nvGrpSpPr>
          <p:cNvPr id="79" name="组合 78"/>
          <p:cNvGrpSpPr/>
          <p:nvPr/>
        </p:nvGrpSpPr>
        <p:grpSpPr>
          <a:xfrm>
            <a:off x="108937" y="6383107"/>
            <a:ext cx="3667020" cy="118667"/>
            <a:chOff x="144854" y="6541267"/>
            <a:chExt cx="3667020" cy="118667"/>
          </a:xfrm>
        </p:grpSpPr>
        <p:cxnSp>
          <p:nvCxnSpPr>
            <p:cNvPr id="80" name="直接连接符 79"/>
            <p:cNvCxnSpPr/>
            <p:nvPr/>
          </p:nvCxnSpPr>
          <p:spPr>
            <a:xfrm>
              <a:off x="144854" y="6541267"/>
              <a:ext cx="3667020" cy="0"/>
            </a:xfrm>
            <a:prstGeom prst="line">
              <a:avLst/>
            </a:prstGeom>
            <a:ln>
              <a:solidFill>
                <a:schemeClr val="accent1">
                  <a:alpha val="40000"/>
                </a:schemeClr>
              </a:solidFill>
            </a:ln>
          </p:spPr>
          <p:style>
            <a:lnRef idx="1">
              <a:schemeClr val="accent1"/>
            </a:lnRef>
            <a:fillRef idx="0">
              <a:schemeClr val="accent1"/>
            </a:fillRef>
            <a:effectRef idx="0">
              <a:schemeClr val="accent1"/>
            </a:effectRef>
            <a:fontRef idx="minor">
              <a:schemeClr val="tx1"/>
            </a:fontRef>
          </p:style>
        </p:cxnSp>
        <p:cxnSp>
          <p:nvCxnSpPr>
            <p:cNvPr id="81" name="直接连接符 80"/>
            <p:cNvCxnSpPr/>
            <p:nvPr/>
          </p:nvCxnSpPr>
          <p:spPr>
            <a:xfrm>
              <a:off x="144854" y="6659934"/>
              <a:ext cx="3667020" cy="0"/>
            </a:xfrm>
            <a:prstGeom prst="line">
              <a:avLst/>
            </a:prstGeom>
            <a:ln>
              <a:solidFill>
                <a:schemeClr val="accent1">
                  <a:alpha val="40000"/>
                </a:schemeClr>
              </a:solidFill>
            </a:ln>
          </p:spPr>
          <p:style>
            <a:lnRef idx="1">
              <a:schemeClr val="accent1"/>
            </a:lnRef>
            <a:fillRef idx="0">
              <a:schemeClr val="accent1"/>
            </a:fillRef>
            <a:effectRef idx="0">
              <a:schemeClr val="accent1"/>
            </a:effectRef>
            <a:fontRef idx="minor">
              <a:schemeClr val="tx1"/>
            </a:fontRef>
          </p:style>
        </p:cxnSp>
      </p:grpSp>
      <p:grpSp>
        <p:nvGrpSpPr>
          <p:cNvPr id="2" name="组合 1"/>
          <p:cNvGrpSpPr/>
          <p:nvPr/>
        </p:nvGrpSpPr>
        <p:grpSpPr>
          <a:xfrm>
            <a:off x="11665262" y="1352550"/>
            <a:ext cx="293835" cy="4330700"/>
            <a:chOff x="11665262" y="1352550"/>
            <a:chExt cx="293835" cy="4330700"/>
          </a:xfrm>
        </p:grpSpPr>
        <p:cxnSp>
          <p:nvCxnSpPr>
            <p:cNvPr id="114" name="直接连接符 113"/>
            <p:cNvCxnSpPr/>
            <p:nvPr/>
          </p:nvCxnSpPr>
          <p:spPr>
            <a:xfrm>
              <a:off x="11812180" y="1352550"/>
              <a:ext cx="0" cy="4330700"/>
            </a:xfrm>
            <a:prstGeom prst="line">
              <a:avLst/>
            </a:prstGeom>
            <a:ln>
              <a:solidFill>
                <a:schemeClr val="accent1">
                  <a:alpha val="40000"/>
                </a:schemeClr>
              </a:solidFill>
            </a:ln>
          </p:spPr>
          <p:style>
            <a:lnRef idx="1">
              <a:schemeClr val="accent1"/>
            </a:lnRef>
            <a:fillRef idx="0">
              <a:schemeClr val="accent1"/>
            </a:fillRef>
            <a:effectRef idx="0">
              <a:schemeClr val="accent1"/>
            </a:effectRef>
            <a:fontRef idx="minor">
              <a:schemeClr val="tx1"/>
            </a:fontRef>
          </p:style>
        </p:cxnSp>
        <p:sp>
          <p:nvSpPr>
            <p:cNvPr id="115" name="椭圆 114"/>
            <p:cNvSpPr/>
            <p:nvPr/>
          </p:nvSpPr>
          <p:spPr>
            <a:xfrm>
              <a:off x="11694179" y="5299707"/>
              <a:ext cx="237628" cy="237628"/>
            </a:xfrm>
            <a:prstGeom prst="ellipse">
              <a:avLst/>
            </a:prstGeom>
            <a:solidFill>
              <a:srgbClr val="00CC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cs typeface="+mn-ea"/>
                <a:sym typeface="+mn-lt"/>
              </a:endParaRPr>
            </a:p>
          </p:txBody>
        </p:sp>
        <p:sp>
          <p:nvSpPr>
            <p:cNvPr id="116" name="椭圆 115"/>
            <p:cNvSpPr/>
            <p:nvPr/>
          </p:nvSpPr>
          <p:spPr>
            <a:xfrm>
              <a:off x="11698071" y="4342093"/>
              <a:ext cx="132831" cy="132831"/>
            </a:xfrm>
            <a:prstGeom prst="ellipse">
              <a:avLst/>
            </a:prstGeom>
            <a:solidFill>
              <a:srgbClr val="00CC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cs typeface="+mn-ea"/>
                <a:sym typeface="+mn-lt"/>
              </a:endParaRPr>
            </a:p>
          </p:txBody>
        </p:sp>
        <p:sp>
          <p:nvSpPr>
            <p:cNvPr id="117" name="椭圆 116"/>
            <p:cNvSpPr/>
            <p:nvPr/>
          </p:nvSpPr>
          <p:spPr>
            <a:xfrm>
              <a:off x="11665262" y="1680802"/>
              <a:ext cx="293835" cy="293835"/>
            </a:xfrm>
            <a:prstGeom prst="ellipse">
              <a:avLst/>
            </a:prstGeom>
            <a:solidFill>
              <a:srgbClr val="00CC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cs typeface="+mn-ea"/>
                <a:sym typeface="+mn-lt"/>
              </a:endParaRPr>
            </a:p>
          </p:txBody>
        </p:sp>
        <p:sp>
          <p:nvSpPr>
            <p:cNvPr id="118" name="椭圆 117"/>
            <p:cNvSpPr/>
            <p:nvPr/>
          </p:nvSpPr>
          <p:spPr>
            <a:xfrm>
              <a:off x="11697037" y="2421148"/>
              <a:ext cx="80150" cy="80150"/>
            </a:xfrm>
            <a:prstGeom prst="ellipse">
              <a:avLst/>
            </a:prstGeom>
            <a:solidFill>
              <a:srgbClr val="00CC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cs typeface="+mn-ea"/>
                <a:sym typeface="+mn-lt"/>
              </a:endParaRPr>
            </a:p>
          </p:txBody>
        </p:sp>
        <p:sp>
          <p:nvSpPr>
            <p:cNvPr id="119" name="椭圆 118"/>
            <p:cNvSpPr/>
            <p:nvPr/>
          </p:nvSpPr>
          <p:spPr>
            <a:xfrm>
              <a:off x="11849437" y="2573548"/>
              <a:ext cx="80150" cy="80150"/>
            </a:xfrm>
            <a:prstGeom prst="ellipse">
              <a:avLst/>
            </a:prstGeom>
            <a:solidFill>
              <a:srgbClr val="00CC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cs typeface="+mn-ea"/>
                <a:sym typeface="+mn-lt"/>
              </a:endParaRPr>
            </a:p>
          </p:txBody>
        </p:sp>
        <p:sp>
          <p:nvSpPr>
            <p:cNvPr id="120" name="椭圆 119"/>
            <p:cNvSpPr/>
            <p:nvPr/>
          </p:nvSpPr>
          <p:spPr>
            <a:xfrm>
              <a:off x="11747621" y="3384479"/>
              <a:ext cx="132831" cy="132831"/>
            </a:xfrm>
            <a:prstGeom prst="ellipse">
              <a:avLst/>
            </a:prstGeom>
            <a:solidFill>
              <a:srgbClr val="00CC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cs typeface="+mn-ea"/>
                <a:sym typeface="+mn-lt"/>
              </a:endParaRPr>
            </a:p>
          </p:txBody>
        </p:sp>
      </p:grpSp>
      <p:grpSp>
        <p:nvGrpSpPr>
          <p:cNvPr id="121" name="组合 120"/>
          <p:cNvGrpSpPr/>
          <p:nvPr/>
        </p:nvGrpSpPr>
        <p:grpSpPr>
          <a:xfrm>
            <a:off x="224324" y="1255748"/>
            <a:ext cx="293835" cy="4330700"/>
            <a:chOff x="11665262" y="1352550"/>
            <a:chExt cx="293835" cy="4330700"/>
          </a:xfrm>
        </p:grpSpPr>
        <p:cxnSp>
          <p:nvCxnSpPr>
            <p:cNvPr id="122" name="直接连接符 121"/>
            <p:cNvCxnSpPr/>
            <p:nvPr/>
          </p:nvCxnSpPr>
          <p:spPr>
            <a:xfrm>
              <a:off x="11812180" y="1352550"/>
              <a:ext cx="0" cy="4330700"/>
            </a:xfrm>
            <a:prstGeom prst="line">
              <a:avLst/>
            </a:prstGeom>
            <a:ln>
              <a:solidFill>
                <a:schemeClr val="accent1">
                  <a:alpha val="40000"/>
                </a:schemeClr>
              </a:solidFill>
            </a:ln>
          </p:spPr>
          <p:style>
            <a:lnRef idx="1">
              <a:schemeClr val="accent1"/>
            </a:lnRef>
            <a:fillRef idx="0">
              <a:schemeClr val="accent1"/>
            </a:fillRef>
            <a:effectRef idx="0">
              <a:schemeClr val="accent1"/>
            </a:effectRef>
            <a:fontRef idx="minor">
              <a:schemeClr val="tx1"/>
            </a:fontRef>
          </p:style>
        </p:cxnSp>
        <p:sp>
          <p:nvSpPr>
            <p:cNvPr id="123" name="椭圆 122"/>
            <p:cNvSpPr/>
            <p:nvPr/>
          </p:nvSpPr>
          <p:spPr>
            <a:xfrm>
              <a:off x="11694179" y="5299707"/>
              <a:ext cx="237628" cy="237628"/>
            </a:xfrm>
            <a:prstGeom prst="ellipse">
              <a:avLst/>
            </a:prstGeom>
            <a:solidFill>
              <a:srgbClr val="00CC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cs typeface="+mn-ea"/>
                <a:sym typeface="+mn-lt"/>
              </a:endParaRPr>
            </a:p>
          </p:txBody>
        </p:sp>
        <p:sp>
          <p:nvSpPr>
            <p:cNvPr id="124" name="椭圆 123"/>
            <p:cNvSpPr/>
            <p:nvPr/>
          </p:nvSpPr>
          <p:spPr>
            <a:xfrm>
              <a:off x="11698071" y="4342093"/>
              <a:ext cx="132831" cy="132831"/>
            </a:xfrm>
            <a:prstGeom prst="ellipse">
              <a:avLst/>
            </a:prstGeom>
            <a:solidFill>
              <a:srgbClr val="00CC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cs typeface="+mn-ea"/>
                <a:sym typeface="+mn-lt"/>
              </a:endParaRPr>
            </a:p>
          </p:txBody>
        </p:sp>
        <p:sp>
          <p:nvSpPr>
            <p:cNvPr id="125" name="椭圆 124"/>
            <p:cNvSpPr/>
            <p:nvPr/>
          </p:nvSpPr>
          <p:spPr>
            <a:xfrm>
              <a:off x="11665262" y="1680802"/>
              <a:ext cx="293835" cy="293835"/>
            </a:xfrm>
            <a:prstGeom prst="ellipse">
              <a:avLst/>
            </a:prstGeom>
            <a:solidFill>
              <a:srgbClr val="00CC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cs typeface="+mn-ea"/>
                <a:sym typeface="+mn-lt"/>
              </a:endParaRPr>
            </a:p>
          </p:txBody>
        </p:sp>
        <p:sp>
          <p:nvSpPr>
            <p:cNvPr id="126" name="椭圆 125"/>
            <p:cNvSpPr/>
            <p:nvPr/>
          </p:nvSpPr>
          <p:spPr>
            <a:xfrm>
              <a:off x="11697037" y="2421148"/>
              <a:ext cx="80150" cy="80150"/>
            </a:xfrm>
            <a:prstGeom prst="ellipse">
              <a:avLst/>
            </a:prstGeom>
            <a:solidFill>
              <a:srgbClr val="00CC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cs typeface="+mn-ea"/>
                <a:sym typeface="+mn-lt"/>
              </a:endParaRPr>
            </a:p>
          </p:txBody>
        </p:sp>
        <p:sp>
          <p:nvSpPr>
            <p:cNvPr id="127" name="椭圆 126"/>
            <p:cNvSpPr/>
            <p:nvPr/>
          </p:nvSpPr>
          <p:spPr>
            <a:xfrm>
              <a:off x="11849437" y="2573548"/>
              <a:ext cx="80150" cy="80150"/>
            </a:xfrm>
            <a:prstGeom prst="ellipse">
              <a:avLst/>
            </a:prstGeom>
            <a:solidFill>
              <a:srgbClr val="00CC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cs typeface="+mn-ea"/>
                <a:sym typeface="+mn-lt"/>
              </a:endParaRPr>
            </a:p>
          </p:txBody>
        </p:sp>
        <p:sp>
          <p:nvSpPr>
            <p:cNvPr id="128" name="椭圆 127"/>
            <p:cNvSpPr/>
            <p:nvPr/>
          </p:nvSpPr>
          <p:spPr>
            <a:xfrm>
              <a:off x="11747621" y="3384479"/>
              <a:ext cx="132831" cy="132831"/>
            </a:xfrm>
            <a:prstGeom prst="ellipse">
              <a:avLst/>
            </a:prstGeom>
            <a:solidFill>
              <a:srgbClr val="00CC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cs typeface="+mn-ea"/>
                <a:sym typeface="+mn-lt"/>
              </a:endParaRPr>
            </a:p>
          </p:txBody>
        </p:sp>
      </p:grpSp>
      <p:grpSp>
        <p:nvGrpSpPr>
          <p:cNvPr id="129" name="组合 128"/>
          <p:cNvGrpSpPr/>
          <p:nvPr/>
        </p:nvGrpSpPr>
        <p:grpSpPr>
          <a:xfrm>
            <a:off x="10778399" y="6033820"/>
            <a:ext cx="1111148" cy="799036"/>
            <a:chOff x="6625889" y="4936390"/>
            <a:chExt cx="1955323" cy="1406090"/>
          </a:xfrm>
        </p:grpSpPr>
        <p:grpSp>
          <p:nvGrpSpPr>
            <p:cNvPr id="130" name="组合 129"/>
            <p:cNvGrpSpPr/>
            <p:nvPr/>
          </p:nvGrpSpPr>
          <p:grpSpPr>
            <a:xfrm rot="17870839">
              <a:off x="7267032" y="5028299"/>
              <a:ext cx="1166986" cy="1461375"/>
              <a:chOff x="4753812" y="4644560"/>
              <a:chExt cx="1684346" cy="2109246"/>
            </a:xfrm>
          </p:grpSpPr>
          <p:grpSp>
            <p:nvGrpSpPr>
              <p:cNvPr id="132" name="组合 131"/>
              <p:cNvGrpSpPr/>
              <p:nvPr/>
            </p:nvGrpSpPr>
            <p:grpSpPr>
              <a:xfrm rot="21002170">
                <a:off x="4753812" y="4644560"/>
                <a:ext cx="1221345" cy="1373597"/>
                <a:chOff x="4639167" y="2004440"/>
                <a:chExt cx="4279322" cy="4812781"/>
              </a:xfrm>
            </p:grpSpPr>
            <p:sp>
              <p:nvSpPr>
                <p:cNvPr id="135" name="六边形 134"/>
                <p:cNvSpPr/>
                <p:nvPr/>
              </p:nvSpPr>
              <p:spPr>
                <a:xfrm rot="18414853">
                  <a:off x="4463395" y="3114179"/>
                  <a:ext cx="2548691" cy="2197147"/>
                </a:xfrm>
                <a:prstGeom prst="hexagon">
                  <a:avLst/>
                </a:prstGeom>
                <a:solidFill>
                  <a:srgbClr val="00CCFF">
                    <a:alpha val="40000"/>
                  </a:srgbClr>
                </a:solidFill>
                <a:ln>
                  <a:solidFill>
                    <a:srgbClr val="00CCFF">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cs typeface="+mn-ea"/>
                    <a:sym typeface="+mn-lt"/>
                  </a:endParaRPr>
                </a:p>
              </p:txBody>
            </p:sp>
            <p:sp>
              <p:nvSpPr>
                <p:cNvPr id="136" name="六边形 135"/>
                <p:cNvSpPr/>
                <p:nvPr/>
              </p:nvSpPr>
              <p:spPr>
                <a:xfrm rot="18414853">
                  <a:off x="6545570" y="2180213"/>
                  <a:ext cx="2548691" cy="2197146"/>
                </a:xfrm>
                <a:prstGeom prst="hexagon">
                  <a:avLst/>
                </a:prstGeom>
                <a:solidFill>
                  <a:srgbClr val="00CCFF">
                    <a:alpha val="60000"/>
                  </a:srgbClr>
                </a:solidFill>
                <a:ln>
                  <a:solidFill>
                    <a:srgbClr val="00CCFF">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cs typeface="+mn-ea"/>
                    <a:sym typeface="+mn-lt"/>
                  </a:endParaRPr>
                </a:p>
              </p:txBody>
            </p:sp>
            <p:sp>
              <p:nvSpPr>
                <p:cNvPr id="137" name="六边形 136"/>
                <p:cNvSpPr/>
                <p:nvPr/>
              </p:nvSpPr>
              <p:spPr>
                <a:xfrm rot="18414853">
                  <a:off x="6211902" y="4444302"/>
                  <a:ext cx="2548691" cy="2197147"/>
                </a:xfrm>
                <a:prstGeom prst="hexagon">
                  <a:avLst/>
                </a:prstGeom>
                <a:solidFill>
                  <a:srgbClr val="00CCFF">
                    <a:alpha val="40000"/>
                  </a:srgbClr>
                </a:solidFill>
                <a:ln>
                  <a:solidFill>
                    <a:srgbClr val="00CCFF">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cs typeface="+mn-ea"/>
                    <a:sym typeface="+mn-lt"/>
                  </a:endParaRPr>
                </a:p>
              </p:txBody>
            </p:sp>
          </p:grpSp>
          <p:sp>
            <p:nvSpPr>
              <p:cNvPr id="133" name="六边形 132"/>
              <p:cNvSpPr/>
              <p:nvPr/>
            </p:nvSpPr>
            <p:spPr>
              <a:xfrm>
                <a:off x="5312636" y="5943864"/>
                <a:ext cx="629705" cy="542849"/>
              </a:xfrm>
              <a:prstGeom prst="hexagon">
                <a:avLst/>
              </a:prstGeom>
              <a:solidFill>
                <a:srgbClr val="00CCFF">
                  <a:alpha val="50000"/>
                </a:srgbClr>
              </a:solidFill>
              <a:ln>
                <a:solidFill>
                  <a:srgbClr val="00CCFF">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cs typeface="+mn-ea"/>
                  <a:sym typeface="+mn-lt"/>
                </a:endParaRPr>
              </a:p>
            </p:txBody>
          </p:sp>
          <p:sp>
            <p:nvSpPr>
              <p:cNvPr id="134" name="六边形 133"/>
              <p:cNvSpPr/>
              <p:nvPr/>
            </p:nvSpPr>
            <p:spPr>
              <a:xfrm>
                <a:off x="5808453" y="6210957"/>
                <a:ext cx="629705" cy="542849"/>
              </a:xfrm>
              <a:prstGeom prst="hexagon">
                <a:avLst/>
              </a:prstGeom>
              <a:solidFill>
                <a:srgbClr val="00CCFF">
                  <a:alpha val="10000"/>
                </a:srgbClr>
              </a:solidFill>
              <a:ln>
                <a:solidFill>
                  <a:srgbClr val="00CCFF">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cs typeface="+mn-ea"/>
                  <a:sym typeface="+mn-lt"/>
                </a:endParaRPr>
              </a:p>
            </p:txBody>
          </p:sp>
        </p:grpSp>
        <p:sp>
          <p:nvSpPr>
            <p:cNvPr id="131" name="六边形 130"/>
            <p:cNvSpPr/>
            <p:nvPr/>
          </p:nvSpPr>
          <p:spPr>
            <a:xfrm>
              <a:off x="6625889" y="4936390"/>
              <a:ext cx="659731" cy="568733"/>
            </a:xfrm>
            <a:prstGeom prst="hexagon">
              <a:avLst>
                <a:gd name="adj" fmla="val 25508"/>
                <a:gd name="vf" fmla="val 115470"/>
              </a:avLst>
            </a:prstGeom>
            <a:noFill/>
            <a:ln>
              <a:solidFill>
                <a:srgbClr val="00CCFF">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cs typeface="+mn-ea"/>
                <a:sym typeface="+mn-lt"/>
              </a:endParaRPr>
            </a:p>
          </p:txBody>
        </p:sp>
      </p:grpSp>
      <p:grpSp>
        <p:nvGrpSpPr>
          <p:cNvPr id="138" name="组合 137"/>
          <p:cNvGrpSpPr/>
          <p:nvPr/>
        </p:nvGrpSpPr>
        <p:grpSpPr>
          <a:xfrm rot="16200000" flipV="1">
            <a:off x="9360573" y="4465527"/>
            <a:ext cx="717333" cy="3856608"/>
            <a:chOff x="5691188" y="-3629025"/>
            <a:chExt cx="1685925" cy="8843963"/>
          </a:xfrm>
          <a:solidFill>
            <a:srgbClr val="00CCFF">
              <a:alpha val="20000"/>
            </a:srgbClr>
          </a:solidFill>
        </p:grpSpPr>
        <p:sp>
          <p:nvSpPr>
            <p:cNvPr id="139" name="Freeform 27"/>
            <p:cNvSpPr/>
            <p:nvPr/>
          </p:nvSpPr>
          <p:spPr bwMode="auto">
            <a:xfrm>
              <a:off x="6064250" y="-193675"/>
              <a:ext cx="147638" cy="171450"/>
            </a:xfrm>
            <a:custGeom>
              <a:avLst/>
              <a:gdLst>
                <a:gd name="T0" fmla="*/ 0 w 93"/>
                <a:gd name="T1" fmla="*/ 0 h 108"/>
                <a:gd name="T2" fmla="*/ 0 w 93"/>
                <a:gd name="T3" fmla="*/ 36 h 108"/>
                <a:gd name="T4" fmla="*/ 72 w 93"/>
                <a:gd name="T5" fmla="*/ 108 h 108"/>
                <a:gd name="T6" fmla="*/ 72 w 93"/>
                <a:gd name="T7" fmla="*/ 93 h 108"/>
                <a:gd name="T8" fmla="*/ 93 w 93"/>
                <a:gd name="T9" fmla="*/ 93 h 108"/>
                <a:gd name="T10" fmla="*/ 22 w 93"/>
                <a:gd name="T11" fmla="*/ 22 h 108"/>
                <a:gd name="T12" fmla="*/ 22 w 93"/>
                <a:gd name="T13" fmla="*/ 36 h 108"/>
                <a:gd name="T14" fmla="*/ 0 w 93"/>
                <a:gd name="T15" fmla="*/ 36 h 108"/>
                <a:gd name="T16" fmla="*/ 0 w 93"/>
                <a:gd name="T17" fmla="*/ 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108">
                  <a:moveTo>
                    <a:pt x="0" y="0"/>
                  </a:moveTo>
                  <a:lnTo>
                    <a:pt x="0" y="36"/>
                  </a:lnTo>
                  <a:lnTo>
                    <a:pt x="72" y="108"/>
                  </a:lnTo>
                  <a:lnTo>
                    <a:pt x="72" y="93"/>
                  </a:lnTo>
                  <a:lnTo>
                    <a:pt x="93" y="93"/>
                  </a:lnTo>
                  <a:lnTo>
                    <a:pt x="22" y="22"/>
                  </a:lnTo>
                  <a:lnTo>
                    <a:pt x="22" y="36"/>
                  </a:lnTo>
                  <a:lnTo>
                    <a:pt x="0" y="36"/>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sp>
          <p:nvSpPr>
            <p:cNvPr id="140" name="Freeform 28"/>
            <p:cNvSpPr/>
            <p:nvPr/>
          </p:nvSpPr>
          <p:spPr bwMode="auto">
            <a:xfrm>
              <a:off x="6064250" y="-193675"/>
              <a:ext cx="147638" cy="171450"/>
            </a:xfrm>
            <a:custGeom>
              <a:avLst/>
              <a:gdLst>
                <a:gd name="T0" fmla="*/ 0 w 93"/>
                <a:gd name="T1" fmla="*/ 0 h 108"/>
                <a:gd name="T2" fmla="*/ 0 w 93"/>
                <a:gd name="T3" fmla="*/ 36 h 108"/>
                <a:gd name="T4" fmla="*/ 72 w 93"/>
                <a:gd name="T5" fmla="*/ 108 h 108"/>
                <a:gd name="T6" fmla="*/ 72 w 93"/>
                <a:gd name="T7" fmla="*/ 93 h 108"/>
                <a:gd name="T8" fmla="*/ 93 w 93"/>
                <a:gd name="T9" fmla="*/ 93 h 108"/>
                <a:gd name="T10" fmla="*/ 22 w 93"/>
                <a:gd name="T11" fmla="*/ 22 h 108"/>
                <a:gd name="T12" fmla="*/ 22 w 93"/>
                <a:gd name="T13" fmla="*/ 36 h 108"/>
                <a:gd name="T14" fmla="*/ 0 w 93"/>
                <a:gd name="T15" fmla="*/ 36 h 108"/>
                <a:gd name="T16" fmla="*/ 0 w 93"/>
                <a:gd name="T17" fmla="*/ 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108">
                  <a:moveTo>
                    <a:pt x="0" y="0"/>
                  </a:moveTo>
                  <a:lnTo>
                    <a:pt x="0" y="36"/>
                  </a:lnTo>
                  <a:lnTo>
                    <a:pt x="72" y="108"/>
                  </a:lnTo>
                  <a:lnTo>
                    <a:pt x="72" y="93"/>
                  </a:lnTo>
                  <a:lnTo>
                    <a:pt x="93" y="93"/>
                  </a:lnTo>
                  <a:lnTo>
                    <a:pt x="22" y="22"/>
                  </a:lnTo>
                  <a:lnTo>
                    <a:pt x="22" y="36"/>
                  </a:lnTo>
                  <a:lnTo>
                    <a:pt x="0" y="36"/>
                  </a:lnTo>
                  <a:lnTo>
                    <a:pt x="0"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sp>
          <p:nvSpPr>
            <p:cNvPr id="141" name="Freeform 29"/>
            <p:cNvSpPr/>
            <p:nvPr/>
          </p:nvSpPr>
          <p:spPr bwMode="auto">
            <a:xfrm>
              <a:off x="5778500" y="238125"/>
              <a:ext cx="165100" cy="127000"/>
            </a:xfrm>
            <a:custGeom>
              <a:avLst/>
              <a:gdLst>
                <a:gd name="T0" fmla="*/ 83 w 104"/>
                <a:gd name="T1" fmla="*/ 0 h 80"/>
                <a:gd name="T2" fmla="*/ 0 w 104"/>
                <a:gd name="T3" fmla="*/ 65 h 80"/>
                <a:gd name="T4" fmla="*/ 21 w 104"/>
                <a:gd name="T5" fmla="*/ 65 h 80"/>
                <a:gd name="T6" fmla="*/ 21 w 104"/>
                <a:gd name="T7" fmla="*/ 80 h 80"/>
                <a:gd name="T8" fmla="*/ 104 w 104"/>
                <a:gd name="T9" fmla="*/ 17 h 80"/>
                <a:gd name="T10" fmla="*/ 83 w 104"/>
                <a:gd name="T11" fmla="*/ 17 h 80"/>
                <a:gd name="T12" fmla="*/ 83 w 104"/>
                <a:gd name="T13" fmla="*/ 0 h 80"/>
              </a:gdLst>
              <a:ahLst/>
              <a:cxnLst>
                <a:cxn ang="0">
                  <a:pos x="T0" y="T1"/>
                </a:cxn>
                <a:cxn ang="0">
                  <a:pos x="T2" y="T3"/>
                </a:cxn>
                <a:cxn ang="0">
                  <a:pos x="T4" y="T5"/>
                </a:cxn>
                <a:cxn ang="0">
                  <a:pos x="T6" y="T7"/>
                </a:cxn>
                <a:cxn ang="0">
                  <a:pos x="T8" y="T9"/>
                </a:cxn>
                <a:cxn ang="0">
                  <a:pos x="T10" y="T11"/>
                </a:cxn>
                <a:cxn ang="0">
                  <a:pos x="T12" y="T13"/>
                </a:cxn>
              </a:cxnLst>
              <a:rect l="0" t="0" r="r" b="b"/>
              <a:pathLst>
                <a:path w="104" h="80">
                  <a:moveTo>
                    <a:pt x="83" y="0"/>
                  </a:moveTo>
                  <a:lnTo>
                    <a:pt x="0" y="65"/>
                  </a:lnTo>
                  <a:lnTo>
                    <a:pt x="21" y="65"/>
                  </a:lnTo>
                  <a:lnTo>
                    <a:pt x="21" y="80"/>
                  </a:lnTo>
                  <a:lnTo>
                    <a:pt x="104" y="17"/>
                  </a:lnTo>
                  <a:lnTo>
                    <a:pt x="83" y="17"/>
                  </a:lnTo>
                  <a:lnTo>
                    <a:pt x="8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sp>
          <p:nvSpPr>
            <p:cNvPr id="142" name="Freeform 30"/>
            <p:cNvSpPr/>
            <p:nvPr/>
          </p:nvSpPr>
          <p:spPr bwMode="auto">
            <a:xfrm>
              <a:off x="5778500" y="238125"/>
              <a:ext cx="165100" cy="127000"/>
            </a:xfrm>
            <a:custGeom>
              <a:avLst/>
              <a:gdLst>
                <a:gd name="T0" fmla="*/ 83 w 104"/>
                <a:gd name="T1" fmla="*/ 0 h 80"/>
                <a:gd name="T2" fmla="*/ 0 w 104"/>
                <a:gd name="T3" fmla="*/ 65 h 80"/>
                <a:gd name="T4" fmla="*/ 21 w 104"/>
                <a:gd name="T5" fmla="*/ 65 h 80"/>
                <a:gd name="T6" fmla="*/ 21 w 104"/>
                <a:gd name="T7" fmla="*/ 80 h 80"/>
                <a:gd name="T8" fmla="*/ 104 w 104"/>
                <a:gd name="T9" fmla="*/ 17 h 80"/>
                <a:gd name="T10" fmla="*/ 83 w 104"/>
                <a:gd name="T11" fmla="*/ 17 h 80"/>
                <a:gd name="T12" fmla="*/ 83 w 104"/>
                <a:gd name="T13" fmla="*/ 0 h 80"/>
              </a:gdLst>
              <a:ahLst/>
              <a:cxnLst>
                <a:cxn ang="0">
                  <a:pos x="T0" y="T1"/>
                </a:cxn>
                <a:cxn ang="0">
                  <a:pos x="T2" y="T3"/>
                </a:cxn>
                <a:cxn ang="0">
                  <a:pos x="T4" y="T5"/>
                </a:cxn>
                <a:cxn ang="0">
                  <a:pos x="T6" y="T7"/>
                </a:cxn>
                <a:cxn ang="0">
                  <a:pos x="T8" y="T9"/>
                </a:cxn>
                <a:cxn ang="0">
                  <a:pos x="T10" y="T11"/>
                </a:cxn>
                <a:cxn ang="0">
                  <a:pos x="T12" y="T13"/>
                </a:cxn>
              </a:cxnLst>
              <a:rect l="0" t="0" r="r" b="b"/>
              <a:pathLst>
                <a:path w="104" h="80">
                  <a:moveTo>
                    <a:pt x="83" y="0"/>
                  </a:moveTo>
                  <a:lnTo>
                    <a:pt x="0" y="65"/>
                  </a:lnTo>
                  <a:lnTo>
                    <a:pt x="21" y="65"/>
                  </a:lnTo>
                  <a:lnTo>
                    <a:pt x="21" y="80"/>
                  </a:lnTo>
                  <a:lnTo>
                    <a:pt x="104" y="17"/>
                  </a:lnTo>
                  <a:lnTo>
                    <a:pt x="83" y="17"/>
                  </a:lnTo>
                  <a:lnTo>
                    <a:pt x="83"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sp>
          <p:nvSpPr>
            <p:cNvPr id="143" name="Freeform 32"/>
            <p:cNvSpPr/>
            <p:nvPr/>
          </p:nvSpPr>
          <p:spPr bwMode="auto">
            <a:xfrm>
              <a:off x="6445981" y="-1637432"/>
              <a:ext cx="58738" cy="2305050"/>
            </a:xfrm>
            <a:custGeom>
              <a:avLst/>
              <a:gdLst>
                <a:gd name="T0" fmla="*/ 36 w 36"/>
                <a:gd name="T1" fmla="*/ 0 h 1382"/>
                <a:gd name="T2" fmla="*/ 36 w 36"/>
                <a:gd name="T3" fmla="*/ 0 h 1382"/>
                <a:gd name="T4" fmla="*/ 0 w 36"/>
                <a:gd name="T5" fmla="*/ 0 h 1382"/>
                <a:gd name="T6" fmla="*/ 0 w 36"/>
                <a:gd name="T7" fmla="*/ 43 h 1382"/>
                <a:gd name="T8" fmla="*/ 0 w 36"/>
                <a:gd name="T9" fmla="*/ 1382 h 1382"/>
                <a:gd name="T10" fmla="*/ 22 w 36"/>
                <a:gd name="T11" fmla="*/ 1378 h 1382"/>
                <a:gd name="T12" fmla="*/ 36 w 36"/>
                <a:gd name="T13" fmla="*/ 1380 h 1382"/>
                <a:gd name="T14" fmla="*/ 36 w 36"/>
                <a:gd name="T15" fmla="*/ 0 h 13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1382">
                  <a:moveTo>
                    <a:pt x="36" y="0"/>
                  </a:moveTo>
                  <a:cubicBezTo>
                    <a:pt x="36" y="0"/>
                    <a:pt x="36" y="0"/>
                    <a:pt x="36" y="0"/>
                  </a:cubicBezTo>
                  <a:cubicBezTo>
                    <a:pt x="0" y="0"/>
                    <a:pt x="0" y="0"/>
                    <a:pt x="0" y="0"/>
                  </a:cubicBezTo>
                  <a:cubicBezTo>
                    <a:pt x="0" y="43"/>
                    <a:pt x="0" y="43"/>
                    <a:pt x="0" y="43"/>
                  </a:cubicBezTo>
                  <a:cubicBezTo>
                    <a:pt x="0" y="1382"/>
                    <a:pt x="0" y="1382"/>
                    <a:pt x="0" y="1382"/>
                  </a:cubicBezTo>
                  <a:cubicBezTo>
                    <a:pt x="7" y="1380"/>
                    <a:pt x="15" y="1378"/>
                    <a:pt x="22" y="1378"/>
                  </a:cubicBezTo>
                  <a:cubicBezTo>
                    <a:pt x="27" y="1378"/>
                    <a:pt x="32" y="1379"/>
                    <a:pt x="36" y="1380"/>
                  </a:cubicBezTo>
                  <a:cubicBezTo>
                    <a:pt x="36" y="0"/>
                    <a:pt x="36" y="0"/>
                    <a:pt x="36"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sp>
          <p:nvSpPr>
            <p:cNvPr id="144" name="Freeform 33"/>
            <p:cNvSpPr/>
            <p:nvPr/>
          </p:nvSpPr>
          <p:spPr bwMode="auto">
            <a:xfrm>
              <a:off x="6178550" y="-46037"/>
              <a:ext cx="33338" cy="4100513"/>
            </a:xfrm>
            <a:custGeom>
              <a:avLst/>
              <a:gdLst>
                <a:gd name="T0" fmla="*/ 21 w 21"/>
                <a:gd name="T1" fmla="*/ 0 h 2583"/>
                <a:gd name="T2" fmla="*/ 21 w 21"/>
                <a:gd name="T3" fmla="*/ 0 h 2583"/>
                <a:gd name="T4" fmla="*/ 0 w 21"/>
                <a:gd name="T5" fmla="*/ 0 h 2583"/>
                <a:gd name="T6" fmla="*/ 0 w 21"/>
                <a:gd name="T7" fmla="*/ 15 h 2583"/>
                <a:gd name="T8" fmla="*/ 0 w 21"/>
                <a:gd name="T9" fmla="*/ 2583 h 2583"/>
                <a:gd name="T10" fmla="*/ 15 w 21"/>
                <a:gd name="T11" fmla="*/ 2567 h 2583"/>
                <a:gd name="T12" fmla="*/ 21 w 21"/>
                <a:gd name="T13" fmla="*/ 2573 h 2583"/>
                <a:gd name="T14" fmla="*/ 21 w 21"/>
                <a:gd name="T15" fmla="*/ 0 h 25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2583">
                  <a:moveTo>
                    <a:pt x="21" y="0"/>
                  </a:moveTo>
                  <a:lnTo>
                    <a:pt x="21" y="0"/>
                  </a:lnTo>
                  <a:lnTo>
                    <a:pt x="0" y="0"/>
                  </a:lnTo>
                  <a:lnTo>
                    <a:pt x="0" y="15"/>
                  </a:lnTo>
                  <a:lnTo>
                    <a:pt x="0" y="2583"/>
                  </a:lnTo>
                  <a:lnTo>
                    <a:pt x="15" y="2567"/>
                  </a:lnTo>
                  <a:lnTo>
                    <a:pt x="21" y="2573"/>
                  </a:lnTo>
                  <a:lnTo>
                    <a:pt x="2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sp>
          <p:nvSpPr>
            <p:cNvPr id="145" name="Freeform 34"/>
            <p:cNvSpPr/>
            <p:nvPr/>
          </p:nvSpPr>
          <p:spPr bwMode="auto">
            <a:xfrm>
              <a:off x="6178550" y="-46037"/>
              <a:ext cx="33338" cy="4100513"/>
            </a:xfrm>
            <a:custGeom>
              <a:avLst/>
              <a:gdLst>
                <a:gd name="T0" fmla="*/ 21 w 21"/>
                <a:gd name="T1" fmla="*/ 0 h 2583"/>
                <a:gd name="T2" fmla="*/ 21 w 21"/>
                <a:gd name="T3" fmla="*/ 0 h 2583"/>
                <a:gd name="T4" fmla="*/ 0 w 21"/>
                <a:gd name="T5" fmla="*/ 0 h 2583"/>
                <a:gd name="T6" fmla="*/ 0 w 21"/>
                <a:gd name="T7" fmla="*/ 15 h 2583"/>
                <a:gd name="T8" fmla="*/ 0 w 21"/>
                <a:gd name="T9" fmla="*/ 2583 h 2583"/>
                <a:gd name="T10" fmla="*/ 15 w 21"/>
                <a:gd name="T11" fmla="*/ 2567 h 2583"/>
                <a:gd name="T12" fmla="*/ 21 w 21"/>
                <a:gd name="T13" fmla="*/ 2573 h 2583"/>
                <a:gd name="T14" fmla="*/ 21 w 21"/>
                <a:gd name="T15" fmla="*/ 0 h 25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2583">
                  <a:moveTo>
                    <a:pt x="21" y="0"/>
                  </a:moveTo>
                  <a:lnTo>
                    <a:pt x="21" y="0"/>
                  </a:lnTo>
                  <a:lnTo>
                    <a:pt x="0" y="0"/>
                  </a:lnTo>
                  <a:lnTo>
                    <a:pt x="0" y="15"/>
                  </a:lnTo>
                  <a:lnTo>
                    <a:pt x="0" y="2583"/>
                  </a:lnTo>
                  <a:lnTo>
                    <a:pt x="15" y="2567"/>
                  </a:lnTo>
                  <a:lnTo>
                    <a:pt x="21" y="2573"/>
                  </a:lnTo>
                  <a:lnTo>
                    <a:pt x="21"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sp>
          <p:nvSpPr>
            <p:cNvPr id="146" name="Freeform 35"/>
            <p:cNvSpPr/>
            <p:nvPr/>
          </p:nvSpPr>
          <p:spPr bwMode="auto">
            <a:xfrm>
              <a:off x="6064250" y="-2366963"/>
              <a:ext cx="34925" cy="2230438"/>
            </a:xfrm>
            <a:custGeom>
              <a:avLst/>
              <a:gdLst>
                <a:gd name="T0" fmla="*/ 22 w 22"/>
                <a:gd name="T1" fmla="*/ 0 h 1405"/>
                <a:gd name="T2" fmla="*/ 0 w 22"/>
                <a:gd name="T3" fmla="*/ 0 h 1405"/>
                <a:gd name="T4" fmla="*/ 0 w 22"/>
                <a:gd name="T5" fmla="*/ 1369 h 1405"/>
                <a:gd name="T6" fmla="*/ 0 w 22"/>
                <a:gd name="T7" fmla="*/ 1405 h 1405"/>
                <a:gd name="T8" fmla="*/ 22 w 22"/>
                <a:gd name="T9" fmla="*/ 1405 h 1405"/>
                <a:gd name="T10" fmla="*/ 22 w 22"/>
                <a:gd name="T11" fmla="*/ 1391 h 1405"/>
                <a:gd name="T12" fmla="*/ 22 w 22"/>
                <a:gd name="T13" fmla="*/ 0 h 1405"/>
              </a:gdLst>
              <a:ahLst/>
              <a:cxnLst>
                <a:cxn ang="0">
                  <a:pos x="T0" y="T1"/>
                </a:cxn>
                <a:cxn ang="0">
                  <a:pos x="T2" y="T3"/>
                </a:cxn>
                <a:cxn ang="0">
                  <a:pos x="T4" y="T5"/>
                </a:cxn>
                <a:cxn ang="0">
                  <a:pos x="T6" y="T7"/>
                </a:cxn>
                <a:cxn ang="0">
                  <a:pos x="T8" y="T9"/>
                </a:cxn>
                <a:cxn ang="0">
                  <a:pos x="T10" y="T11"/>
                </a:cxn>
                <a:cxn ang="0">
                  <a:pos x="T12" y="T13"/>
                </a:cxn>
              </a:cxnLst>
              <a:rect l="0" t="0" r="r" b="b"/>
              <a:pathLst>
                <a:path w="22" h="1405">
                  <a:moveTo>
                    <a:pt x="22" y="0"/>
                  </a:moveTo>
                  <a:lnTo>
                    <a:pt x="0" y="0"/>
                  </a:lnTo>
                  <a:lnTo>
                    <a:pt x="0" y="1369"/>
                  </a:lnTo>
                  <a:lnTo>
                    <a:pt x="0" y="1405"/>
                  </a:lnTo>
                  <a:lnTo>
                    <a:pt x="22" y="1405"/>
                  </a:lnTo>
                  <a:lnTo>
                    <a:pt x="22" y="1391"/>
                  </a:lnTo>
                  <a:lnTo>
                    <a:pt x="2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sp>
          <p:nvSpPr>
            <p:cNvPr id="147" name="Freeform 36"/>
            <p:cNvSpPr/>
            <p:nvPr/>
          </p:nvSpPr>
          <p:spPr bwMode="auto">
            <a:xfrm>
              <a:off x="6064250" y="-2366963"/>
              <a:ext cx="34925" cy="2230438"/>
            </a:xfrm>
            <a:custGeom>
              <a:avLst/>
              <a:gdLst>
                <a:gd name="T0" fmla="*/ 22 w 22"/>
                <a:gd name="T1" fmla="*/ 0 h 1405"/>
                <a:gd name="T2" fmla="*/ 0 w 22"/>
                <a:gd name="T3" fmla="*/ 0 h 1405"/>
                <a:gd name="T4" fmla="*/ 0 w 22"/>
                <a:gd name="T5" fmla="*/ 1369 h 1405"/>
                <a:gd name="T6" fmla="*/ 0 w 22"/>
                <a:gd name="T7" fmla="*/ 1405 h 1405"/>
                <a:gd name="T8" fmla="*/ 22 w 22"/>
                <a:gd name="T9" fmla="*/ 1405 h 1405"/>
                <a:gd name="T10" fmla="*/ 22 w 22"/>
                <a:gd name="T11" fmla="*/ 1391 h 1405"/>
                <a:gd name="T12" fmla="*/ 22 w 22"/>
                <a:gd name="T13" fmla="*/ 0 h 1405"/>
              </a:gdLst>
              <a:ahLst/>
              <a:cxnLst>
                <a:cxn ang="0">
                  <a:pos x="T0" y="T1"/>
                </a:cxn>
                <a:cxn ang="0">
                  <a:pos x="T2" y="T3"/>
                </a:cxn>
                <a:cxn ang="0">
                  <a:pos x="T4" y="T5"/>
                </a:cxn>
                <a:cxn ang="0">
                  <a:pos x="T6" y="T7"/>
                </a:cxn>
                <a:cxn ang="0">
                  <a:pos x="T8" y="T9"/>
                </a:cxn>
                <a:cxn ang="0">
                  <a:pos x="T10" y="T11"/>
                </a:cxn>
                <a:cxn ang="0">
                  <a:pos x="T12" y="T13"/>
                </a:cxn>
              </a:cxnLst>
              <a:rect l="0" t="0" r="r" b="b"/>
              <a:pathLst>
                <a:path w="22" h="1405">
                  <a:moveTo>
                    <a:pt x="22" y="0"/>
                  </a:moveTo>
                  <a:lnTo>
                    <a:pt x="0" y="0"/>
                  </a:lnTo>
                  <a:lnTo>
                    <a:pt x="0" y="1369"/>
                  </a:lnTo>
                  <a:lnTo>
                    <a:pt x="0" y="1405"/>
                  </a:lnTo>
                  <a:lnTo>
                    <a:pt x="22" y="1405"/>
                  </a:lnTo>
                  <a:lnTo>
                    <a:pt x="22" y="1391"/>
                  </a:lnTo>
                  <a:lnTo>
                    <a:pt x="22"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sp>
          <p:nvSpPr>
            <p:cNvPr id="148" name="Freeform 37"/>
            <p:cNvSpPr/>
            <p:nvPr/>
          </p:nvSpPr>
          <p:spPr bwMode="auto">
            <a:xfrm>
              <a:off x="5910263" y="-1965325"/>
              <a:ext cx="33338" cy="2230438"/>
            </a:xfrm>
            <a:custGeom>
              <a:avLst/>
              <a:gdLst>
                <a:gd name="T0" fmla="*/ 21 w 21"/>
                <a:gd name="T1" fmla="*/ 0 h 1405"/>
                <a:gd name="T2" fmla="*/ 0 w 21"/>
                <a:gd name="T3" fmla="*/ 0 h 1405"/>
                <a:gd name="T4" fmla="*/ 0 w 21"/>
                <a:gd name="T5" fmla="*/ 1388 h 1405"/>
                <a:gd name="T6" fmla="*/ 0 w 21"/>
                <a:gd name="T7" fmla="*/ 1405 h 1405"/>
                <a:gd name="T8" fmla="*/ 21 w 21"/>
                <a:gd name="T9" fmla="*/ 1405 h 1405"/>
                <a:gd name="T10" fmla="*/ 21 w 21"/>
                <a:gd name="T11" fmla="*/ 0 h 1405"/>
              </a:gdLst>
              <a:ahLst/>
              <a:cxnLst>
                <a:cxn ang="0">
                  <a:pos x="T0" y="T1"/>
                </a:cxn>
                <a:cxn ang="0">
                  <a:pos x="T2" y="T3"/>
                </a:cxn>
                <a:cxn ang="0">
                  <a:pos x="T4" y="T5"/>
                </a:cxn>
                <a:cxn ang="0">
                  <a:pos x="T6" y="T7"/>
                </a:cxn>
                <a:cxn ang="0">
                  <a:pos x="T8" y="T9"/>
                </a:cxn>
                <a:cxn ang="0">
                  <a:pos x="T10" y="T11"/>
                </a:cxn>
              </a:cxnLst>
              <a:rect l="0" t="0" r="r" b="b"/>
              <a:pathLst>
                <a:path w="21" h="1405">
                  <a:moveTo>
                    <a:pt x="21" y="0"/>
                  </a:moveTo>
                  <a:lnTo>
                    <a:pt x="0" y="0"/>
                  </a:lnTo>
                  <a:lnTo>
                    <a:pt x="0" y="1388"/>
                  </a:lnTo>
                  <a:lnTo>
                    <a:pt x="0" y="1405"/>
                  </a:lnTo>
                  <a:lnTo>
                    <a:pt x="21" y="1405"/>
                  </a:lnTo>
                  <a:lnTo>
                    <a:pt x="2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sp>
          <p:nvSpPr>
            <p:cNvPr id="149" name="Freeform 38"/>
            <p:cNvSpPr/>
            <p:nvPr/>
          </p:nvSpPr>
          <p:spPr bwMode="auto">
            <a:xfrm>
              <a:off x="5910263" y="-1965325"/>
              <a:ext cx="33338" cy="2230438"/>
            </a:xfrm>
            <a:custGeom>
              <a:avLst/>
              <a:gdLst>
                <a:gd name="T0" fmla="*/ 21 w 21"/>
                <a:gd name="T1" fmla="*/ 0 h 1405"/>
                <a:gd name="T2" fmla="*/ 0 w 21"/>
                <a:gd name="T3" fmla="*/ 0 h 1405"/>
                <a:gd name="T4" fmla="*/ 0 w 21"/>
                <a:gd name="T5" fmla="*/ 1388 h 1405"/>
                <a:gd name="T6" fmla="*/ 0 w 21"/>
                <a:gd name="T7" fmla="*/ 1405 h 1405"/>
                <a:gd name="T8" fmla="*/ 21 w 21"/>
                <a:gd name="T9" fmla="*/ 1405 h 1405"/>
                <a:gd name="T10" fmla="*/ 21 w 21"/>
                <a:gd name="T11" fmla="*/ 0 h 1405"/>
              </a:gdLst>
              <a:ahLst/>
              <a:cxnLst>
                <a:cxn ang="0">
                  <a:pos x="T0" y="T1"/>
                </a:cxn>
                <a:cxn ang="0">
                  <a:pos x="T2" y="T3"/>
                </a:cxn>
                <a:cxn ang="0">
                  <a:pos x="T4" y="T5"/>
                </a:cxn>
                <a:cxn ang="0">
                  <a:pos x="T6" y="T7"/>
                </a:cxn>
                <a:cxn ang="0">
                  <a:pos x="T8" y="T9"/>
                </a:cxn>
                <a:cxn ang="0">
                  <a:pos x="T10" y="T11"/>
                </a:cxn>
              </a:cxnLst>
              <a:rect l="0" t="0" r="r" b="b"/>
              <a:pathLst>
                <a:path w="21" h="1405">
                  <a:moveTo>
                    <a:pt x="21" y="0"/>
                  </a:moveTo>
                  <a:lnTo>
                    <a:pt x="0" y="0"/>
                  </a:lnTo>
                  <a:lnTo>
                    <a:pt x="0" y="1388"/>
                  </a:lnTo>
                  <a:lnTo>
                    <a:pt x="0" y="1405"/>
                  </a:lnTo>
                  <a:lnTo>
                    <a:pt x="21" y="1405"/>
                  </a:lnTo>
                  <a:lnTo>
                    <a:pt x="21"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sp>
          <p:nvSpPr>
            <p:cNvPr id="150" name="Freeform 39"/>
            <p:cNvSpPr/>
            <p:nvPr/>
          </p:nvSpPr>
          <p:spPr bwMode="auto">
            <a:xfrm>
              <a:off x="5778500" y="341313"/>
              <a:ext cx="33338" cy="2127250"/>
            </a:xfrm>
            <a:custGeom>
              <a:avLst/>
              <a:gdLst>
                <a:gd name="T0" fmla="*/ 20 w 20"/>
                <a:gd name="T1" fmla="*/ 0 h 1275"/>
                <a:gd name="T2" fmla="*/ 0 w 20"/>
                <a:gd name="T3" fmla="*/ 0 h 1275"/>
                <a:gd name="T4" fmla="*/ 0 w 20"/>
                <a:gd name="T5" fmla="*/ 1275 h 1275"/>
                <a:gd name="T6" fmla="*/ 10 w 20"/>
                <a:gd name="T7" fmla="*/ 1274 h 1275"/>
                <a:gd name="T8" fmla="*/ 20 w 20"/>
                <a:gd name="T9" fmla="*/ 1275 h 1275"/>
                <a:gd name="T10" fmla="*/ 20 w 20"/>
                <a:gd name="T11" fmla="*/ 14 h 1275"/>
                <a:gd name="T12" fmla="*/ 20 w 20"/>
                <a:gd name="T13" fmla="*/ 0 h 1275"/>
              </a:gdLst>
              <a:ahLst/>
              <a:cxnLst>
                <a:cxn ang="0">
                  <a:pos x="T0" y="T1"/>
                </a:cxn>
                <a:cxn ang="0">
                  <a:pos x="T2" y="T3"/>
                </a:cxn>
                <a:cxn ang="0">
                  <a:pos x="T4" y="T5"/>
                </a:cxn>
                <a:cxn ang="0">
                  <a:pos x="T6" y="T7"/>
                </a:cxn>
                <a:cxn ang="0">
                  <a:pos x="T8" y="T9"/>
                </a:cxn>
                <a:cxn ang="0">
                  <a:pos x="T10" y="T11"/>
                </a:cxn>
                <a:cxn ang="0">
                  <a:pos x="T12" y="T13"/>
                </a:cxn>
              </a:cxnLst>
              <a:rect l="0" t="0" r="r" b="b"/>
              <a:pathLst>
                <a:path w="20" h="1275">
                  <a:moveTo>
                    <a:pt x="20" y="0"/>
                  </a:moveTo>
                  <a:cubicBezTo>
                    <a:pt x="0" y="0"/>
                    <a:pt x="0" y="0"/>
                    <a:pt x="0" y="0"/>
                  </a:cubicBezTo>
                  <a:cubicBezTo>
                    <a:pt x="0" y="1275"/>
                    <a:pt x="0" y="1275"/>
                    <a:pt x="0" y="1275"/>
                  </a:cubicBezTo>
                  <a:cubicBezTo>
                    <a:pt x="3" y="1275"/>
                    <a:pt x="6" y="1274"/>
                    <a:pt x="10" y="1274"/>
                  </a:cubicBezTo>
                  <a:cubicBezTo>
                    <a:pt x="13" y="1274"/>
                    <a:pt x="17" y="1275"/>
                    <a:pt x="20" y="1275"/>
                  </a:cubicBezTo>
                  <a:cubicBezTo>
                    <a:pt x="20" y="14"/>
                    <a:pt x="20" y="14"/>
                    <a:pt x="20" y="14"/>
                  </a:cubicBezTo>
                  <a:cubicBezTo>
                    <a:pt x="20" y="0"/>
                    <a:pt x="20" y="0"/>
                    <a:pt x="20"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sp>
          <p:nvSpPr>
            <p:cNvPr id="151" name="Freeform 86"/>
            <p:cNvSpPr/>
            <p:nvPr/>
          </p:nvSpPr>
          <p:spPr bwMode="auto">
            <a:xfrm>
              <a:off x="6262688" y="-3629025"/>
              <a:ext cx="33338" cy="7331076"/>
            </a:xfrm>
            <a:custGeom>
              <a:avLst/>
              <a:gdLst>
                <a:gd name="T0" fmla="*/ 21 w 21"/>
                <a:gd name="T1" fmla="*/ 0 h 4618"/>
                <a:gd name="T2" fmla="*/ 0 w 21"/>
                <a:gd name="T3" fmla="*/ 0 h 4618"/>
                <a:gd name="T4" fmla="*/ 0 w 21"/>
                <a:gd name="T5" fmla="*/ 4618 h 4618"/>
                <a:gd name="T6" fmla="*/ 15 w 21"/>
                <a:gd name="T7" fmla="*/ 4603 h 4618"/>
                <a:gd name="T8" fmla="*/ 21 w 21"/>
                <a:gd name="T9" fmla="*/ 4609 h 4618"/>
                <a:gd name="T10" fmla="*/ 21 w 21"/>
                <a:gd name="T11" fmla="*/ 0 h 4618"/>
              </a:gdLst>
              <a:ahLst/>
              <a:cxnLst>
                <a:cxn ang="0">
                  <a:pos x="T0" y="T1"/>
                </a:cxn>
                <a:cxn ang="0">
                  <a:pos x="T2" y="T3"/>
                </a:cxn>
                <a:cxn ang="0">
                  <a:pos x="T4" y="T5"/>
                </a:cxn>
                <a:cxn ang="0">
                  <a:pos x="T6" y="T7"/>
                </a:cxn>
                <a:cxn ang="0">
                  <a:pos x="T8" y="T9"/>
                </a:cxn>
                <a:cxn ang="0">
                  <a:pos x="T10" y="T11"/>
                </a:cxn>
              </a:cxnLst>
              <a:rect l="0" t="0" r="r" b="b"/>
              <a:pathLst>
                <a:path w="21" h="4618">
                  <a:moveTo>
                    <a:pt x="21" y="0"/>
                  </a:moveTo>
                  <a:lnTo>
                    <a:pt x="0" y="0"/>
                  </a:lnTo>
                  <a:lnTo>
                    <a:pt x="0" y="4618"/>
                  </a:lnTo>
                  <a:lnTo>
                    <a:pt x="15" y="4603"/>
                  </a:lnTo>
                  <a:lnTo>
                    <a:pt x="21" y="4609"/>
                  </a:lnTo>
                  <a:lnTo>
                    <a:pt x="2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sp>
          <p:nvSpPr>
            <p:cNvPr id="152" name="Freeform 92"/>
            <p:cNvSpPr/>
            <p:nvPr/>
          </p:nvSpPr>
          <p:spPr bwMode="auto">
            <a:xfrm>
              <a:off x="6178550" y="4029075"/>
              <a:ext cx="944563" cy="955675"/>
            </a:xfrm>
            <a:custGeom>
              <a:avLst/>
              <a:gdLst>
                <a:gd name="T0" fmla="*/ 14 w 571"/>
                <a:gd name="T1" fmla="*/ 0 h 573"/>
                <a:gd name="T2" fmla="*/ 0 w 571"/>
                <a:gd name="T3" fmla="*/ 15 h 573"/>
                <a:gd name="T4" fmla="*/ 558 w 571"/>
                <a:gd name="T5" fmla="*/ 573 h 573"/>
                <a:gd name="T6" fmla="*/ 571 w 571"/>
                <a:gd name="T7" fmla="*/ 557 h 573"/>
                <a:gd name="T8" fmla="*/ 20 w 571"/>
                <a:gd name="T9" fmla="*/ 6 h 573"/>
                <a:gd name="T10" fmla="*/ 14 w 571"/>
                <a:gd name="T11" fmla="*/ 0 h 573"/>
              </a:gdLst>
              <a:ahLst/>
              <a:cxnLst>
                <a:cxn ang="0">
                  <a:pos x="T0" y="T1"/>
                </a:cxn>
                <a:cxn ang="0">
                  <a:pos x="T2" y="T3"/>
                </a:cxn>
                <a:cxn ang="0">
                  <a:pos x="T4" y="T5"/>
                </a:cxn>
                <a:cxn ang="0">
                  <a:pos x="T6" y="T7"/>
                </a:cxn>
                <a:cxn ang="0">
                  <a:pos x="T8" y="T9"/>
                </a:cxn>
                <a:cxn ang="0">
                  <a:pos x="T10" y="T11"/>
                </a:cxn>
              </a:cxnLst>
              <a:rect l="0" t="0" r="r" b="b"/>
              <a:pathLst>
                <a:path w="571" h="573">
                  <a:moveTo>
                    <a:pt x="14" y="0"/>
                  </a:moveTo>
                  <a:cubicBezTo>
                    <a:pt x="0" y="15"/>
                    <a:pt x="0" y="15"/>
                    <a:pt x="0" y="15"/>
                  </a:cubicBezTo>
                  <a:cubicBezTo>
                    <a:pt x="558" y="573"/>
                    <a:pt x="558" y="573"/>
                    <a:pt x="558" y="573"/>
                  </a:cubicBezTo>
                  <a:cubicBezTo>
                    <a:pt x="562" y="567"/>
                    <a:pt x="566" y="562"/>
                    <a:pt x="571" y="557"/>
                  </a:cubicBezTo>
                  <a:cubicBezTo>
                    <a:pt x="20" y="6"/>
                    <a:pt x="20" y="6"/>
                    <a:pt x="20" y="6"/>
                  </a:cubicBezTo>
                  <a:cubicBezTo>
                    <a:pt x="14" y="0"/>
                    <a:pt x="14" y="0"/>
                    <a:pt x="14"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sp>
          <p:nvSpPr>
            <p:cNvPr id="153" name="Freeform 93"/>
            <p:cNvSpPr/>
            <p:nvPr/>
          </p:nvSpPr>
          <p:spPr bwMode="auto">
            <a:xfrm>
              <a:off x="6262688" y="3678238"/>
              <a:ext cx="530225" cy="530225"/>
            </a:xfrm>
            <a:custGeom>
              <a:avLst/>
              <a:gdLst>
                <a:gd name="T0" fmla="*/ 14 w 320"/>
                <a:gd name="T1" fmla="*/ 0 h 318"/>
                <a:gd name="T2" fmla="*/ 0 w 320"/>
                <a:gd name="T3" fmla="*/ 14 h 318"/>
                <a:gd name="T4" fmla="*/ 303 w 320"/>
                <a:gd name="T5" fmla="*/ 318 h 318"/>
                <a:gd name="T6" fmla="*/ 320 w 320"/>
                <a:gd name="T7" fmla="*/ 306 h 318"/>
                <a:gd name="T8" fmla="*/ 20 w 320"/>
                <a:gd name="T9" fmla="*/ 6 h 318"/>
                <a:gd name="T10" fmla="*/ 14 w 320"/>
                <a:gd name="T11" fmla="*/ 0 h 318"/>
              </a:gdLst>
              <a:ahLst/>
              <a:cxnLst>
                <a:cxn ang="0">
                  <a:pos x="T0" y="T1"/>
                </a:cxn>
                <a:cxn ang="0">
                  <a:pos x="T2" y="T3"/>
                </a:cxn>
                <a:cxn ang="0">
                  <a:pos x="T4" y="T5"/>
                </a:cxn>
                <a:cxn ang="0">
                  <a:pos x="T6" y="T7"/>
                </a:cxn>
                <a:cxn ang="0">
                  <a:pos x="T8" y="T9"/>
                </a:cxn>
                <a:cxn ang="0">
                  <a:pos x="T10" y="T11"/>
                </a:cxn>
              </a:cxnLst>
              <a:rect l="0" t="0" r="r" b="b"/>
              <a:pathLst>
                <a:path w="320" h="318">
                  <a:moveTo>
                    <a:pt x="14" y="0"/>
                  </a:moveTo>
                  <a:cubicBezTo>
                    <a:pt x="0" y="14"/>
                    <a:pt x="0" y="14"/>
                    <a:pt x="0" y="14"/>
                  </a:cubicBezTo>
                  <a:cubicBezTo>
                    <a:pt x="303" y="318"/>
                    <a:pt x="303" y="318"/>
                    <a:pt x="303" y="318"/>
                  </a:cubicBezTo>
                  <a:cubicBezTo>
                    <a:pt x="308" y="313"/>
                    <a:pt x="314" y="309"/>
                    <a:pt x="320" y="306"/>
                  </a:cubicBezTo>
                  <a:cubicBezTo>
                    <a:pt x="20" y="6"/>
                    <a:pt x="20" y="6"/>
                    <a:pt x="20" y="6"/>
                  </a:cubicBezTo>
                  <a:cubicBezTo>
                    <a:pt x="14" y="0"/>
                    <a:pt x="14" y="0"/>
                    <a:pt x="14"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sp>
          <p:nvSpPr>
            <p:cNvPr id="154" name="Freeform 94"/>
            <p:cNvSpPr/>
            <p:nvPr/>
          </p:nvSpPr>
          <p:spPr bwMode="auto">
            <a:xfrm>
              <a:off x="7080250" y="4914900"/>
              <a:ext cx="296863" cy="300038"/>
            </a:xfrm>
            <a:custGeom>
              <a:avLst/>
              <a:gdLst>
                <a:gd name="T0" fmla="*/ 90 w 180"/>
                <a:gd name="T1" fmla="*/ 0 h 180"/>
                <a:gd name="T2" fmla="*/ 26 w 180"/>
                <a:gd name="T3" fmla="*/ 26 h 180"/>
                <a:gd name="T4" fmla="*/ 13 w 180"/>
                <a:gd name="T5" fmla="*/ 42 h 180"/>
                <a:gd name="T6" fmla="*/ 0 w 180"/>
                <a:gd name="T7" fmla="*/ 90 h 180"/>
                <a:gd name="T8" fmla="*/ 90 w 180"/>
                <a:gd name="T9" fmla="*/ 180 h 180"/>
                <a:gd name="T10" fmla="*/ 180 w 180"/>
                <a:gd name="T11" fmla="*/ 90 h 180"/>
                <a:gd name="T12" fmla="*/ 90 w 180"/>
                <a:gd name="T13" fmla="*/ 0 h 180"/>
              </a:gdLst>
              <a:ahLst/>
              <a:cxnLst>
                <a:cxn ang="0">
                  <a:pos x="T0" y="T1"/>
                </a:cxn>
                <a:cxn ang="0">
                  <a:pos x="T2" y="T3"/>
                </a:cxn>
                <a:cxn ang="0">
                  <a:pos x="T4" y="T5"/>
                </a:cxn>
                <a:cxn ang="0">
                  <a:pos x="T6" y="T7"/>
                </a:cxn>
                <a:cxn ang="0">
                  <a:pos x="T8" y="T9"/>
                </a:cxn>
                <a:cxn ang="0">
                  <a:pos x="T10" y="T11"/>
                </a:cxn>
                <a:cxn ang="0">
                  <a:pos x="T12" y="T13"/>
                </a:cxn>
              </a:cxnLst>
              <a:rect l="0" t="0" r="r" b="b"/>
              <a:pathLst>
                <a:path w="180" h="180">
                  <a:moveTo>
                    <a:pt x="90" y="0"/>
                  </a:moveTo>
                  <a:cubicBezTo>
                    <a:pt x="65" y="0"/>
                    <a:pt x="42" y="10"/>
                    <a:pt x="26" y="26"/>
                  </a:cubicBezTo>
                  <a:cubicBezTo>
                    <a:pt x="21" y="31"/>
                    <a:pt x="17" y="36"/>
                    <a:pt x="13" y="42"/>
                  </a:cubicBezTo>
                  <a:cubicBezTo>
                    <a:pt x="5" y="56"/>
                    <a:pt x="0" y="72"/>
                    <a:pt x="0" y="90"/>
                  </a:cubicBezTo>
                  <a:cubicBezTo>
                    <a:pt x="0" y="140"/>
                    <a:pt x="40" y="180"/>
                    <a:pt x="90" y="180"/>
                  </a:cubicBezTo>
                  <a:cubicBezTo>
                    <a:pt x="140" y="180"/>
                    <a:pt x="180" y="140"/>
                    <a:pt x="180" y="90"/>
                  </a:cubicBezTo>
                  <a:cubicBezTo>
                    <a:pt x="180" y="40"/>
                    <a:pt x="140" y="0"/>
                    <a:pt x="90"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sp>
          <p:nvSpPr>
            <p:cNvPr id="155" name="Freeform 96"/>
            <p:cNvSpPr/>
            <p:nvPr/>
          </p:nvSpPr>
          <p:spPr bwMode="auto">
            <a:xfrm>
              <a:off x="6734175" y="4178300"/>
              <a:ext cx="206375" cy="209550"/>
            </a:xfrm>
            <a:custGeom>
              <a:avLst/>
              <a:gdLst>
                <a:gd name="T0" fmla="*/ 63 w 125"/>
                <a:gd name="T1" fmla="*/ 0 h 125"/>
                <a:gd name="T2" fmla="*/ 35 w 125"/>
                <a:gd name="T3" fmla="*/ 6 h 125"/>
                <a:gd name="T4" fmla="*/ 18 w 125"/>
                <a:gd name="T5" fmla="*/ 18 h 125"/>
                <a:gd name="T6" fmla="*/ 0 w 125"/>
                <a:gd name="T7" fmla="*/ 62 h 125"/>
                <a:gd name="T8" fmla="*/ 63 w 125"/>
                <a:gd name="T9" fmla="*/ 125 h 125"/>
                <a:gd name="T10" fmla="*/ 125 w 125"/>
                <a:gd name="T11" fmla="*/ 62 h 125"/>
                <a:gd name="T12" fmla="*/ 63 w 125"/>
                <a:gd name="T13" fmla="*/ 0 h 125"/>
              </a:gdLst>
              <a:ahLst/>
              <a:cxnLst>
                <a:cxn ang="0">
                  <a:pos x="T0" y="T1"/>
                </a:cxn>
                <a:cxn ang="0">
                  <a:pos x="T2" y="T3"/>
                </a:cxn>
                <a:cxn ang="0">
                  <a:pos x="T4" y="T5"/>
                </a:cxn>
                <a:cxn ang="0">
                  <a:pos x="T6" y="T7"/>
                </a:cxn>
                <a:cxn ang="0">
                  <a:pos x="T8" y="T9"/>
                </a:cxn>
                <a:cxn ang="0">
                  <a:pos x="T10" y="T11"/>
                </a:cxn>
                <a:cxn ang="0">
                  <a:pos x="T12" y="T13"/>
                </a:cxn>
              </a:cxnLst>
              <a:rect l="0" t="0" r="r" b="b"/>
              <a:pathLst>
                <a:path w="125" h="125">
                  <a:moveTo>
                    <a:pt x="63" y="0"/>
                  </a:moveTo>
                  <a:cubicBezTo>
                    <a:pt x="53" y="0"/>
                    <a:pt x="44" y="2"/>
                    <a:pt x="35" y="6"/>
                  </a:cubicBezTo>
                  <a:cubicBezTo>
                    <a:pt x="29" y="9"/>
                    <a:pt x="23" y="13"/>
                    <a:pt x="18" y="18"/>
                  </a:cubicBezTo>
                  <a:cubicBezTo>
                    <a:pt x="7" y="29"/>
                    <a:pt x="0" y="45"/>
                    <a:pt x="0" y="62"/>
                  </a:cubicBezTo>
                  <a:cubicBezTo>
                    <a:pt x="0" y="97"/>
                    <a:pt x="28" y="125"/>
                    <a:pt x="63" y="125"/>
                  </a:cubicBezTo>
                  <a:cubicBezTo>
                    <a:pt x="97" y="125"/>
                    <a:pt x="125" y="97"/>
                    <a:pt x="125" y="62"/>
                  </a:cubicBezTo>
                  <a:cubicBezTo>
                    <a:pt x="125" y="28"/>
                    <a:pt x="97" y="0"/>
                    <a:pt x="63"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sp>
          <p:nvSpPr>
            <p:cNvPr id="156" name="Freeform 97"/>
            <p:cNvSpPr/>
            <p:nvPr/>
          </p:nvSpPr>
          <p:spPr bwMode="auto">
            <a:xfrm>
              <a:off x="5691188" y="2466975"/>
              <a:ext cx="206375" cy="207963"/>
            </a:xfrm>
            <a:custGeom>
              <a:avLst/>
              <a:gdLst>
                <a:gd name="T0" fmla="*/ 63 w 125"/>
                <a:gd name="T1" fmla="*/ 0 h 125"/>
                <a:gd name="T2" fmla="*/ 53 w 125"/>
                <a:gd name="T3" fmla="*/ 1 h 125"/>
                <a:gd name="T4" fmla="*/ 0 w 125"/>
                <a:gd name="T5" fmla="*/ 63 h 125"/>
                <a:gd name="T6" fmla="*/ 63 w 125"/>
                <a:gd name="T7" fmla="*/ 125 h 125"/>
                <a:gd name="T8" fmla="*/ 125 w 125"/>
                <a:gd name="T9" fmla="*/ 63 h 125"/>
                <a:gd name="T10" fmla="*/ 73 w 125"/>
                <a:gd name="T11" fmla="*/ 1 h 125"/>
                <a:gd name="T12" fmla="*/ 63 w 125"/>
                <a:gd name="T13" fmla="*/ 0 h 125"/>
              </a:gdLst>
              <a:ahLst/>
              <a:cxnLst>
                <a:cxn ang="0">
                  <a:pos x="T0" y="T1"/>
                </a:cxn>
                <a:cxn ang="0">
                  <a:pos x="T2" y="T3"/>
                </a:cxn>
                <a:cxn ang="0">
                  <a:pos x="T4" y="T5"/>
                </a:cxn>
                <a:cxn ang="0">
                  <a:pos x="T6" y="T7"/>
                </a:cxn>
                <a:cxn ang="0">
                  <a:pos x="T8" y="T9"/>
                </a:cxn>
                <a:cxn ang="0">
                  <a:pos x="T10" y="T11"/>
                </a:cxn>
                <a:cxn ang="0">
                  <a:pos x="T12" y="T13"/>
                </a:cxn>
              </a:cxnLst>
              <a:rect l="0" t="0" r="r" b="b"/>
              <a:pathLst>
                <a:path w="125" h="125">
                  <a:moveTo>
                    <a:pt x="63" y="0"/>
                  </a:moveTo>
                  <a:cubicBezTo>
                    <a:pt x="59" y="0"/>
                    <a:pt x="56" y="1"/>
                    <a:pt x="53" y="1"/>
                  </a:cubicBezTo>
                  <a:cubicBezTo>
                    <a:pt x="23" y="6"/>
                    <a:pt x="0" y="32"/>
                    <a:pt x="0" y="63"/>
                  </a:cubicBezTo>
                  <a:cubicBezTo>
                    <a:pt x="0" y="97"/>
                    <a:pt x="28" y="125"/>
                    <a:pt x="63" y="125"/>
                  </a:cubicBezTo>
                  <a:cubicBezTo>
                    <a:pt x="97" y="125"/>
                    <a:pt x="125" y="97"/>
                    <a:pt x="125" y="63"/>
                  </a:cubicBezTo>
                  <a:cubicBezTo>
                    <a:pt x="125" y="32"/>
                    <a:pt x="103" y="6"/>
                    <a:pt x="73" y="1"/>
                  </a:cubicBezTo>
                  <a:cubicBezTo>
                    <a:pt x="70" y="1"/>
                    <a:pt x="66" y="0"/>
                    <a:pt x="63"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sp>
          <p:nvSpPr>
            <p:cNvPr id="157" name="Freeform 98"/>
            <p:cNvSpPr/>
            <p:nvPr/>
          </p:nvSpPr>
          <p:spPr bwMode="auto">
            <a:xfrm>
              <a:off x="6358667" y="661270"/>
              <a:ext cx="249239" cy="252412"/>
            </a:xfrm>
            <a:custGeom>
              <a:avLst/>
              <a:gdLst>
                <a:gd name="T0" fmla="*/ 75 w 151"/>
                <a:gd name="T1" fmla="*/ 0 h 151"/>
                <a:gd name="T2" fmla="*/ 53 w 151"/>
                <a:gd name="T3" fmla="*/ 4 h 151"/>
                <a:gd name="T4" fmla="*/ 0 w 151"/>
                <a:gd name="T5" fmla="*/ 76 h 151"/>
                <a:gd name="T6" fmla="*/ 75 w 151"/>
                <a:gd name="T7" fmla="*/ 151 h 151"/>
                <a:gd name="T8" fmla="*/ 151 w 151"/>
                <a:gd name="T9" fmla="*/ 76 h 151"/>
                <a:gd name="T10" fmla="*/ 89 w 151"/>
                <a:gd name="T11" fmla="*/ 2 h 151"/>
                <a:gd name="T12" fmla="*/ 75 w 151"/>
                <a:gd name="T13" fmla="*/ 0 h 151"/>
              </a:gdLst>
              <a:ahLst/>
              <a:cxnLst>
                <a:cxn ang="0">
                  <a:pos x="T0" y="T1"/>
                </a:cxn>
                <a:cxn ang="0">
                  <a:pos x="T2" y="T3"/>
                </a:cxn>
                <a:cxn ang="0">
                  <a:pos x="T4" y="T5"/>
                </a:cxn>
                <a:cxn ang="0">
                  <a:pos x="T6" y="T7"/>
                </a:cxn>
                <a:cxn ang="0">
                  <a:pos x="T8" y="T9"/>
                </a:cxn>
                <a:cxn ang="0">
                  <a:pos x="T10" y="T11"/>
                </a:cxn>
                <a:cxn ang="0">
                  <a:pos x="T12" y="T13"/>
                </a:cxn>
              </a:cxnLst>
              <a:rect l="0" t="0" r="r" b="b"/>
              <a:pathLst>
                <a:path w="151" h="151">
                  <a:moveTo>
                    <a:pt x="75" y="0"/>
                  </a:moveTo>
                  <a:cubicBezTo>
                    <a:pt x="68" y="0"/>
                    <a:pt x="60" y="2"/>
                    <a:pt x="53" y="4"/>
                  </a:cubicBezTo>
                  <a:cubicBezTo>
                    <a:pt x="23" y="13"/>
                    <a:pt x="0" y="42"/>
                    <a:pt x="0" y="76"/>
                  </a:cubicBezTo>
                  <a:cubicBezTo>
                    <a:pt x="0" y="117"/>
                    <a:pt x="34" y="151"/>
                    <a:pt x="75" y="151"/>
                  </a:cubicBezTo>
                  <a:cubicBezTo>
                    <a:pt x="117" y="151"/>
                    <a:pt x="151" y="117"/>
                    <a:pt x="151" y="76"/>
                  </a:cubicBezTo>
                  <a:cubicBezTo>
                    <a:pt x="151" y="39"/>
                    <a:pt x="124" y="8"/>
                    <a:pt x="89" y="2"/>
                  </a:cubicBezTo>
                  <a:cubicBezTo>
                    <a:pt x="85" y="1"/>
                    <a:pt x="80" y="0"/>
                    <a:pt x="75"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grpSp>
      <p:sp>
        <p:nvSpPr>
          <p:cNvPr id="158" name="Freeform 284"/>
          <p:cNvSpPr/>
          <p:nvPr/>
        </p:nvSpPr>
        <p:spPr bwMode="auto">
          <a:xfrm rot="7851615">
            <a:off x="8647969" y="-313846"/>
            <a:ext cx="2129258" cy="2484987"/>
          </a:xfrm>
          <a:custGeom>
            <a:avLst/>
            <a:gdLst>
              <a:gd name="T0" fmla="*/ 12 w 490"/>
              <a:gd name="T1" fmla="*/ 0 h 789"/>
              <a:gd name="T2" fmla="*/ 0 w 490"/>
              <a:gd name="T3" fmla="*/ 11 h 789"/>
              <a:gd name="T4" fmla="*/ 4 w 490"/>
              <a:gd name="T5" fmla="*/ 13 h 789"/>
              <a:gd name="T6" fmla="*/ 13 w 490"/>
              <a:gd name="T7" fmla="*/ 4 h 789"/>
              <a:gd name="T8" fmla="*/ 41 w 490"/>
              <a:gd name="T9" fmla="*/ 4 h 789"/>
              <a:gd name="T10" fmla="*/ 84 w 490"/>
              <a:gd name="T11" fmla="*/ 47 h 789"/>
              <a:gd name="T12" fmla="*/ 129 w 490"/>
              <a:gd name="T13" fmla="*/ 47 h 789"/>
              <a:gd name="T14" fmla="*/ 321 w 490"/>
              <a:gd name="T15" fmla="*/ 239 h 789"/>
              <a:gd name="T16" fmla="*/ 320 w 490"/>
              <a:gd name="T17" fmla="*/ 323 h 789"/>
              <a:gd name="T18" fmla="*/ 486 w 490"/>
              <a:gd name="T19" fmla="*/ 488 h 789"/>
              <a:gd name="T20" fmla="*/ 486 w 490"/>
              <a:gd name="T21" fmla="*/ 789 h 789"/>
              <a:gd name="T22" fmla="*/ 490 w 490"/>
              <a:gd name="T23" fmla="*/ 789 h 789"/>
              <a:gd name="T24" fmla="*/ 490 w 490"/>
              <a:gd name="T25" fmla="*/ 487 h 789"/>
              <a:gd name="T26" fmla="*/ 324 w 490"/>
              <a:gd name="T27" fmla="*/ 321 h 789"/>
              <a:gd name="T28" fmla="*/ 325 w 490"/>
              <a:gd name="T29" fmla="*/ 237 h 789"/>
              <a:gd name="T30" fmla="*/ 131 w 490"/>
              <a:gd name="T31" fmla="*/ 43 h 789"/>
              <a:gd name="T32" fmla="*/ 86 w 490"/>
              <a:gd name="T33" fmla="*/ 43 h 789"/>
              <a:gd name="T34" fmla="*/ 43 w 490"/>
              <a:gd name="T35" fmla="*/ 0 h 789"/>
              <a:gd name="T36" fmla="*/ 12 w 490"/>
              <a:gd name="T37" fmla="*/ 0 h 789"/>
              <a:gd name="connsiteX0" fmla="*/ 245 w 10000"/>
              <a:gd name="connsiteY0" fmla="*/ 0 h 10000"/>
              <a:gd name="connsiteX1" fmla="*/ 0 w 10000"/>
              <a:gd name="connsiteY1" fmla="*/ 139 h 10000"/>
              <a:gd name="connsiteX2" fmla="*/ 82 w 10000"/>
              <a:gd name="connsiteY2" fmla="*/ 165 h 10000"/>
              <a:gd name="connsiteX3" fmla="*/ 265 w 10000"/>
              <a:gd name="connsiteY3" fmla="*/ 51 h 10000"/>
              <a:gd name="connsiteX4" fmla="*/ 837 w 10000"/>
              <a:gd name="connsiteY4" fmla="*/ 51 h 10000"/>
              <a:gd name="connsiteX5" fmla="*/ 1714 w 10000"/>
              <a:gd name="connsiteY5" fmla="*/ 596 h 10000"/>
              <a:gd name="connsiteX6" fmla="*/ 2633 w 10000"/>
              <a:gd name="connsiteY6" fmla="*/ 596 h 10000"/>
              <a:gd name="connsiteX7" fmla="*/ 6551 w 10000"/>
              <a:gd name="connsiteY7" fmla="*/ 3029 h 10000"/>
              <a:gd name="connsiteX8" fmla="*/ 6531 w 10000"/>
              <a:gd name="connsiteY8" fmla="*/ 4094 h 10000"/>
              <a:gd name="connsiteX9" fmla="*/ 9918 w 10000"/>
              <a:gd name="connsiteY9" fmla="*/ 6185 h 10000"/>
              <a:gd name="connsiteX10" fmla="*/ 9918 w 10000"/>
              <a:gd name="connsiteY10" fmla="*/ 10000 h 10000"/>
              <a:gd name="connsiteX11" fmla="*/ 10000 w 10000"/>
              <a:gd name="connsiteY11" fmla="*/ 6172 h 10000"/>
              <a:gd name="connsiteX12" fmla="*/ 6612 w 10000"/>
              <a:gd name="connsiteY12" fmla="*/ 4068 h 10000"/>
              <a:gd name="connsiteX13" fmla="*/ 6633 w 10000"/>
              <a:gd name="connsiteY13" fmla="*/ 3004 h 10000"/>
              <a:gd name="connsiteX14" fmla="*/ 2673 w 10000"/>
              <a:gd name="connsiteY14" fmla="*/ 545 h 10000"/>
              <a:gd name="connsiteX15" fmla="*/ 1755 w 10000"/>
              <a:gd name="connsiteY15" fmla="*/ 545 h 10000"/>
              <a:gd name="connsiteX16" fmla="*/ 878 w 10000"/>
              <a:gd name="connsiteY16" fmla="*/ 0 h 10000"/>
              <a:gd name="connsiteX17" fmla="*/ 245 w 10000"/>
              <a:gd name="connsiteY17" fmla="*/ 0 h 10000"/>
              <a:gd name="connsiteX0-1" fmla="*/ 245 w 15172"/>
              <a:gd name="connsiteY0-2" fmla="*/ 0 h 9526"/>
              <a:gd name="connsiteX1-3" fmla="*/ 0 w 15172"/>
              <a:gd name="connsiteY1-4" fmla="*/ 139 h 9526"/>
              <a:gd name="connsiteX2-5" fmla="*/ 82 w 15172"/>
              <a:gd name="connsiteY2-6" fmla="*/ 165 h 9526"/>
              <a:gd name="connsiteX3-7" fmla="*/ 265 w 15172"/>
              <a:gd name="connsiteY3-8" fmla="*/ 51 h 9526"/>
              <a:gd name="connsiteX4-9" fmla="*/ 837 w 15172"/>
              <a:gd name="connsiteY4-10" fmla="*/ 51 h 9526"/>
              <a:gd name="connsiteX5-11" fmla="*/ 1714 w 15172"/>
              <a:gd name="connsiteY5-12" fmla="*/ 596 h 9526"/>
              <a:gd name="connsiteX6-13" fmla="*/ 2633 w 15172"/>
              <a:gd name="connsiteY6-14" fmla="*/ 596 h 9526"/>
              <a:gd name="connsiteX7-15" fmla="*/ 6551 w 15172"/>
              <a:gd name="connsiteY7-16" fmla="*/ 3029 h 9526"/>
              <a:gd name="connsiteX8-17" fmla="*/ 6531 w 15172"/>
              <a:gd name="connsiteY8-18" fmla="*/ 4094 h 9526"/>
              <a:gd name="connsiteX9-19" fmla="*/ 9918 w 15172"/>
              <a:gd name="connsiteY9-20" fmla="*/ 6185 h 9526"/>
              <a:gd name="connsiteX10-21" fmla="*/ 15172 w 15172"/>
              <a:gd name="connsiteY10-22" fmla="*/ 9526 h 9526"/>
              <a:gd name="connsiteX11-23" fmla="*/ 10000 w 15172"/>
              <a:gd name="connsiteY11-24" fmla="*/ 6172 h 9526"/>
              <a:gd name="connsiteX12-25" fmla="*/ 6612 w 15172"/>
              <a:gd name="connsiteY12-26" fmla="*/ 4068 h 9526"/>
              <a:gd name="connsiteX13-27" fmla="*/ 6633 w 15172"/>
              <a:gd name="connsiteY13-28" fmla="*/ 3004 h 9526"/>
              <a:gd name="connsiteX14-29" fmla="*/ 2673 w 15172"/>
              <a:gd name="connsiteY14-30" fmla="*/ 545 h 9526"/>
              <a:gd name="connsiteX15-31" fmla="*/ 1755 w 15172"/>
              <a:gd name="connsiteY15-32" fmla="*/ 545 h 9526"/>
              <a:gd name="connsiteX16-33" fmla="*/ 878 w 15172"/>
              <a:gd name="connsiteY16-34" fmla="*/ 0 h 9526"/>
              <a:gd name="connsiteX17-35" fmla="*/ 245 w 15172"/>
              <a:gd name="connsiteY17-36" fmla="*/ 0 h 9526"/>
              <a:gd name="connsiteX0-37" fmla="*/ 161 w 10215"/>
              <a:gd name="connsiteY0-38" fmla="*/ 0 h 10251"/>
              <a:gd name="connsiteX1-39" fmla="*/ 0 w 10215"/>
              <a:gd name="connsiteY1-40" fmla="*/ 146 h 10251"/>
              <a:gd name="connsiteX2-41" fmla="*/ 54 w 10215"/>
              <a:gd name="connsiteY2-42" fmla="*/ 173 h 10251"/>
              <a:gd name="connsiteX3-43" fmla="*/ 175 w 10215"/>
              <a:gd name="connsiteY3-44" fmla="*/ 54 h 10251"/>
              <a:gd name="connsiteX4-45" fmla="*/ 552 w 10215"/>
              <a:gd name="connsiteY4-46" fmla="*/ 54 h 10251"/>
              <a:gd name="connsiteX5-47" fmla="*/ 1130 w 10215"/>
              <a:gd name="connsiteY5-48" fmla="*/ 626 h 10251"/>
              <a:gd name="connsiteX6-49" fmla="*/ 1735 w 10215"/>
              <a:gd name="connsiteY6-50" fmla="*/ 626 h 10251"/>
              <a:gd name="connsiteX7-51" fmla="*/ 4318 w 10215"/>
              <a:gd name="connsiteY7-52" fmla="*/ 3180 h 10251"/>
              <a:gd name="connsiteX8-53" fmla="*/ 4305 w 10215"/>
              <a:gd name="connsiteY8-54" fmla="*/ 4298 h 10251"/>
              <a:gd name="connsiteX9-55" fmla="*/ 6537 w 10215"/>
              <a:gd name="connsiteY9-56" fmla="*/ 6493 h 10251"/>
              <a:gd name="connsiteX10-57" fmla="*/ 10000 w 10215"/>
              <a:gd name="connsiteY10-58" fmla="*/ 10000 h 10251"/>
              <a:gd name="connsiteX11-59" fmla="*/ 6591 w 10215"/>
              <a:gd name="connsiteY11-60" fmla="*/ 6479 h 10251"/>
              <a:gd name="connsiteX12-61" fmla="*/ 4358 w 10215"/>
              <a:gd name="connsiteY12-62" fmla="*/ 4270 h 10251"/>
              <a:gd name="connsiteX13-63" fmla="*/ 4372 w 10215"/>
              <a:gd name="connsiteY13-64" fmla="*/ 3153 h 10251"/>
              <a:gd name="connsiteX14-65" fmla="*/ 1762 w 10215"/>
              <a:gd name="connsiteY14-66" fmla="*/ 572 h 10251"/>
              <a:gd name="connsiteX15-67" fmla="*/ 1157 w 10215"/>
              <a:gd name="connsiteY15-68" fmla="*/ 572 h 10251"/>
              <a:gd name="connsiteX16-69" fmla="*/ 579 w 10215"/>
              <a:gd name="connsiteY16-70" fmla="*/ 0 h 10251"/>
              <a:gd name="connsiteX17-71" fmla="*/ 161 w 10215"/>
              <a:gd name="connsiteY17-72" fmla="*/ 0 h 1025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Lst>
            <a:rect l="l" t="t" r="r" b="b"/>
            <a:pathLst>
              <a:path w="10215" h="10251">
                <a:moveTo>
                  <a:pt x="161" y="0"/>
                </a:moveTo>
                <a:lnTo>
                  <a:pt x="0" y="146"/>
                </a:lnTo>
                <a:cubicBezTo>
                  <a:pt x="27" y="160"/>
                  <a:pt x="40" y="160"/>
                  <a:pt x="54" y="173"/>
                </a:cubicBezTo>
                <a:cubicBezTo>
                  <a:pt x="94" y="133"/>
                  <a:pt x="135" y="94"/>
                  <a:pt x="175" y="54"/>
                </a:cubicBezTo>
                <a:lnTo>
                  <a:pt x="552" y="54"/>
                </a:lnTo>
                <a:lnTo>
                  <a:pt x="1130" y="626"/>
                </a:lnTo>
                <a:lnTo>
                  <a:pt x="1735" y="626"/>
                </a:lnTo>
                <a:lnTo>
                  <a:pt x="4318" y="3180"/>
                </a:lnTo>
                <a:cubicBezTo>
                  <a:pt x="4313" y="3552"/>
                  <a:pt x="4309" y="3925"/>
                  <a:pt x="4305" y="4298"/>
                </a:cubicBezTo>
                <a:lnTo>
                  <a:pt x="6537" y="6493"/>
                </a:lnTo>
                <a:cubicBezTo>
                  <a:pt x="7691" y="7662"/>
                  <a:pt x="11100" y="11220"/>
                  <a:pt x="10000" y="10000"/>
                </a:cubicBezTo>
                <a:cubicBezTo>
                  <a:pt x="8654" y="8506"/>
                  <a:pt x="7532" y="7434"/>
                  <a:pt x="6591" y="6479"/>
                </a:cubicBezTo>
                <a:cubicBezTo>
                  <a:pt x="5651" y="5524"/>
                  <a:pt x="5102" y="5006"/>
                  <a:pt x="4358" y="4270"/>
                </a:cubicBezTo>
                <a:cubicBezTo>
                  <a:pt x="4363" y="3898"/>
                  <a:pt x="4367" y="3526"/>
                  <a:pt x="4372" y="3153"/>
                </a:cubicBezTo>
                <a:lnTo>
                  <a:pt x="1762" y="572"/>
                </a:lnTo>
                <a:lnTo>
                  <a:pt x="1157" y="572"/>
                </a:lnTo>
                <a:lnTo>
                  <a:pt x="579" y="0"/>
                </a:lnTo>
                <a:lnTo>
                  <a:pt x="161" y="0"/>
                </a:lnTo>
              </a:path>
            </a:pathLst>
          </a:custGeom>
          <a:solidFill>
            <a:srgbClr val="00B4EB">
              <a:alpha val="20000"/>
            </a:srgbClr>
          </a:solidFill>
          <a:ln>
            <a:solidFill>
              <a:srgbClr val="00B4EB">
                <a:alpha val="20000"/>
              </a:srgbClr>
            </a:solidFill>
          </a:ln>
        </p:spPr>
        <p:txBody>
          <a:bodyPr vert="horz" wrap="square" lIns="91440" tIns="45720" rIns="91440" bIns="45720" numCol="1" anchor="t" anchorCtr="0" compatLnSpc="1"/>
          <a:lstStyle/>
          <a:p>
            <a:endParaRPr lang="zh-CN" altLang="en-US" sz="1800">
              <a:cs typeface="+mn-ea"/>
              <a:sym typeface="+mn-lt"/>
            </a:endParaRPr>
          </a:p>
        </p:txBody>
      </p:sp>
      <p:sp>
        <p:nvSpPr>
          <p:cNvPr id="162" name="Rectangle 5"/>
          <p:cNvSpPr>
            <a:spLocks noChangeArrowheads="1"/>
          </p:cNvSpPr>
          <p:nvPr/>
        </p:nvSpPr>
        <p:spPr bwMode="auto">
          <a:xfrm>
            <a:off x="8168105" y="672657"/>
            <a:ext cx="3088987"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1050" i="0" u="none" strike="noStrike" cap="none" normalizeH="0" baseline="0" dirty="0">
                <a:ln>
                  <a:noFill/>
                </a:ln>
                <a:solidFill>
                  <a:srgbClr val="00B4EB"/>
                </a:solidFill>
                <a:effectLst/>
                <a:latin typeface="+mn-lt"/>
                <a:cs typeface="+mn-ea"/>
                <a:sym typeface="+mn-lt"/>
              </a:rPr>
              <a:t>10110110001010111000101110100111000110100</a:t>
            </a:r>
            <a:endParaRPr kumimoji="0" lang="zh-CN" altLang="zh-CN" sz="1200" i="0" u="none" strike="noStrike" cap="none" normalizeH="0" baseline="0" dirty="0">
              <a:ln>
                <a:noFill/>
              </a:ln>
              <a:solidFill>
                <a:srgbClr val="00B4EB"/>
              </a:solidFill>
              <a:effectLst/>
              <a:latin typeface="+mn-lt"/>
              <a:cs typeface="+mn-ea"/>
              <a:sym typeface="+mn-lt"/>
            </a:endParaRPr>
          </a:p>
        </p:txBody>
      </p:sp>
      <p:sp>
        <p:nvSpPr>
          <p:cNvPr id="163" name="矩形 162"/>
          <p:cNvSpPr/>
          <p:nvPr/>
        </p:nvSpPr>
        <p:spPr>
          <a:xfrm>
            <a:off x="8421961" y="492712"/>
            <a:ext cx="2779484" cy="65561"/>
          </a:xfrm>
          <a:prstGeom prst="rect">
            <a:avLst/>
          </a:prstGeom>
          <a:solidFill>
            <a:srgbClr val="00CC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cs typeface="+mn-ea"/>
              <a:sym typeface="+mn-lt"/>
            </a:endParaRPr>
          </a:p>
        </p:txBody>
      </p:sp>
      <p:sp>
        <p:nvSpPr>
          <p:cNvPr id="164" name="矩形 163"/>
          <p:cNvSpPr/>
          <p:nvPr/>
        </p:nvSpPr>
        <p:spPr>
          <a:xfrm>
            <a:off x="10061435" y="339178"/>
            <a:ext cx="1142186" cy="65561"/>
          </a:xfrm>
          <a:prstGeom prst="rect">
            <a:avLst/>
          </a:prstGeom>
          <a:solidFill>
            <a:srgbClr val="00CC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cs typeface="+mn-ea"/>
              <a:sym typeface="+mn-lt"/>
            </a:endParaRPr>
          </a:p>
        </p:txBody>
      </p:sp>
      <p:sp>
        <p:nvSpPr>
          <p:cNvPr id="165" name="矩形 164"/>
          <p:cNvSpPr/>
          <p:nvPr/>
        </p:nvSpPr>
        <p:spPr>
          <a:xfrm>
            <a:off x="9433579" y="184519"/>
            <a:ext cx="1770042" cy="65561"/>
          </a:xfrm>
          <a:prstGeom prst="rect">
            <a:avLst/>
          </a:prstGeom>
          <a:solidFill>
            <a:srgbClr val="00CC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cs typeface="+mn-ea"/>
              <a:sym typeface="+mn-lt"/>
            </a:endParaRPr>
          </a:p>
        </p:txBody>
      </p:sp>
      <p:pic>
        <p:nvPicPr>
          <p:cNvPr id="166" name="Picture 10"/>
          <p:cNvPicPr>
            <a:picLocks noChangeAspect="1"/>
          </p:cNvPicPr>
          <p:nvPr/>
        </p:nvPicPr>
        <p:blipFill>
          <a:blip r:embed="rId2"/>
          <a:stretch>
            <a:fillRect/>
          </a:stretch>
        </p:blipFill>
        <p:spPr>
          <a:xfrm>
            <a:off x="89271" y="513066"/>
            <a:ext cx="993380" cy="740122"/>
          </a:xfrm>
          <a:prstGeom prst="rect">
            <a:avLst/>
          </a:prstGeom>
        </p:spPr>
      </p:pic>
      <p:pic>
        <p:nvPicPr>
          <p:cNvPr id="291" name="Picture 10"/>
          <p:cNvPicPr>
            <a:picLocks noChangeAspect="1"/>
          </p:cNvPicPr>
          <p:nvPr/>
        </p:nvPicPr>
        <p:blipFill>
          <a:blip r:embed="rId3">
            <a:grayscl/>
          </a:blip>
          <a:stretch>
            <a:fillRect/>
          </a:stretch>
        </p:blipFill>
        <p:spPr>
          <a:xfrm>
            <a:off x="434261" y="2522486"/>
            <a:ext cx="3287944" cy="3287944"/>
          </a:xfrm>
          <a:prstGeom prst="rect">
            <a:avLst/>
          </a:prstGeom>
        </p:spPr>
      </p:pic>
      <p:sp>
        <p:nvSpPr>
          <p:cNvPr id="168" name="TextBox 84"/>
          <p:cNvSpPr txBox="1"/>
          <p:nvPr/>
        </p:nvSpPr>
        <p:spPr>
          <a:xfrm>
            <a:off x="3205091" y="1653695"/>
            <a:ext cx="6277619" cy="1015663"/>
          </a:xfrm>
          <a:prstGeom prst="rect">
            <a:avLst/>
          </a:prstGeom>
          <a:noFill/>
          <a:ln>
            <a:noFill/>
          </a:ln>
        </p:spPr>
        <p:txBody>
          <a:bodyPr vert="horz"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6600" b="1" spc="300" dirty="0">
                <a:solidFill>
                  <a:srgbClr val="FFFFFF"/>
                </a:solidFill>
                <a:cs typeface="+mn-ea"/>
                <a:sym typeface="+mn-lt"/>
              </a:rPr>
              <a:t>大数据分析处理</a:t>
            </a:r>
            <a:endParaRPr lang="zh-CN" altLang="en-US" sz="6000" spc="300" dirty="0">
              <a:solidFill>
                <a:srgbClr val="FFFFFF"/>
              </a:solidFill>
              <a:cs typeface="+mn-ea"/>
              <a:sym typeface="+mn-lt"/>
            </a:endParaRPr>
          </a:p>
        </p:txBody>
      </p:sp>
      <p:pic>
        <p:nvPicPr>
          <p:cNvPr id="169" name="图片 168"/>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a:xfrm>
            <a:off x="11307768" y="51164"/>
            <a:ext cx="875125" cy="742982"/>
          </a:xfrm>
          <a:prstGeom prst="rect">
            <a:avLst/>
          </a:prstGeom>
          <a:noFill/>
          <a:ln>
            <a:noFill/>
          </a:ln>
        </p:spPr>
      </p:pic>
      <p:sp>
        <p:nvSpPr>
          <p:cNvPr id="159" name="文本框 13"/>
          <p:cNvSpPr txBox="1"/>
          <p:nvPr/>
        </p:nvSpPr>
        <p:spPr>
          <a:xfrm>
            <a:off x="3092450" y="3105150"/>
            <a:ext cx="6340475" cy="706755"/>
          </a:xfrm>
          <a:prstGeom prst="rect">
            <a:avLst/>
          </a:prstGeom>
          <a:noFill/>
        </p:spPr>
        <p:txBody>
          <a:bodyPr wrap="square" rtlCol="0">
            <a:spAutoFit/>
          </a:bodyPr>
          <a:lstStyle/>
          <a:p>
            <a:pPr algn="ctr"/>
            <a:r>
              <a:rPr lang="zh-CN" altLang="en-US" sz="4000" spc="300" dirty="0">
                <a:gradFill flip="none" rotWithShape="1">
                  <a:gsLst>
                    <a:gs pos="60000">
                      <a:srgbClr val="B6C6DD"/>
                    </a:gs>
                    <a:gs pos="23000">
                      <a:schemeClr val="bg1"/>
                    </a:gs>
                    <a:gs pos="100000">
                      <a:srgbClr val="61D6FE"/>
                    </a:gs>
                  </a:gsLst>
                  <a:lin ang="2700000" scaled="1"/>
                  <a:tileRect/>
                </a:gradFill>
                <a:ea typeface="微软雅黑" panose="020B0503020204020204" pitchFamily="34" charset="-122"/>
                <a:cs typeface="+mn-lt"/>
                <a:sym typeface="+mn-lt"/>
              </a:rPr>
              <a:t>数据质量与数据清洗</a:t>
            </a:r>
            <a:endParaRPr sz="4000" spc="300" dirty="0">
              <a:gradFill flip="none" rotWithShape="1">
                <a:gsLst>
                  <a:gs pos="60000">
                    <a:srgbClr val="B6C6DD"/>
                  </a:gs>
                  <a:gs pos="23000">
                    <a:schemeClr val="bg1"/>
                  </a:gs>
                  <a:gs pos="100000">
                    <a:srgbClr val="61D6FE"/>
                  </a:gs>
                </a:gsLst>
                <a:lin ang="2700000" scaled="1"/>
                <a:tileRect/>
              </a:gradFill>
              <a:ea typeface="微软雅黑" panose="020B0503020204020204" pitchFamily="34" charset="-122"/>
              <a:sym typeface="+mn-lt"/>
            </a:endParaRPr>
          </a:p>
        </p:txBody>
      </p:sp>
    </p:spTree>
  </p:cSld>
  <p:clrMapOvr>
    <a:masterClrMapping/>
  </p:clrMapOvr>
  <mc:AlternateContent xmlns:mc="http://schemas.openxmlformats.org/markup-compatibility/2006" xmlns:p14="http://schemas.microsoft.com/office/powerpoint/2010/main">
    <mc:Choice Requires="p14">
      <p:transition spd="slow">
        <p:wipe/>
      </p:transition>
    </mc:Choice>
    <mc:Fallback xmlns="">
      <p:transition spd="slow">
        <p:wip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nodeType="withEffect">
                                  <p:stCondLst>
                                    <p:cond delay="300"/>
                                  </p:stCondLst>
                                  <p:childTnLst>
                                    <p:set>
                                      <p:cBhvr>
                                        <p:cTn id="6" dur="1" fill="hold">
                                          <p:stCondLst>
                                            <p:cond delay="0"/>
                                          </p:stCondLst>
                                        </p:cTn>
                                        <p:tgtEl>
                                          <p:spTgt spid="11"/>
                                        </p:tgtEl>
                                        <p:attrNameLst>
                                          <p:attrName>style.visibility</p:attrName>
                                        </p:attrNameLst>
                                      </p:cBhvr>
                                      <p:to>
                                        <p:strVal val="visible"/>
                                      </p:to>
                                    </p:set>
                                    <p:animEffect transition="in" filter="strips(downLeft)">
                                      <p:cBhvr>
                                        <p:cTn id="7" dur="1000"/>
                                        <p:tgtEl>
                                          <p:spTgt spid="11"/>
                                        </p:tgtEl>
                                      </p:cBhvr>
                                    </p:animEffect>
                                  </p:childTnLst>
                                </p:cTn>
                              </p:par>
                            </p:childTnLst>
                          </p:cTn>
                        </p:par>
                        <p:par>
                          <p:cTn id="8" fill="hold">
                            <p:stCondLst>
                              <p:cond delay="1300"/>
                            </p:stCondLst>
                            <p:childTnLst>
                              <p:par>
                                <p:cTn id="9" presetID="41" presetClass="entr" presetSubtype="0" fill="hold" grpId="0" nodeType="afterEffect">
                                  <p:stCondLst>
                                    <p:cond delay="0"/>
                                  </p:stCondLst>
                                  <p:iterate type="lt">
                                    <p:tmPct val="10000"/>
                                  </p:iterate>
                                  <p:childTnLst>
                                    <p:set>
                                      <p:cBhvr>
                                        <p:cTn id="10" dur="1" fill="hold">
                                          <p:stCondLst>
                                            <p:cond delay="0"/>
                                          </p:stCondLst>
                                        </p:cTn>
                                        <p:tgtEl>
                                          <p:spTgt spid="168"/>
                                        </p:tgtEl>
                                        <p:attrNameLst>
                                          <p:attrName>style.visibility</p:attrName>
                                        </p:attrNameLst>
                                      </p:cBhvr>
                                      <p:to>
                                        <p:strVal val="visible"/>
                                      </p:to>
                                    </p:set>
                                    <p:anim calcmode="lin" valueType="num">
                                      <p:cBhvr>
                                        <p:cTn id="11" dur="500" fill="hold"/>
                                        <p:tgtEl>
                                          <p:spTgt spid="168"/>
                                        </p:tgtEl>
                                        <p:attrNameLst>
                                          <p:attrName>ppt_x</p:attrName>
                                        </p:attrNameLst>
                                      </p:cBhvr>
                                      <p:tavLst>
                                        <p:tav tm="0">
                                          <p:val>
                                            <p:strVal val="#ppt_x"/>
                                          </p:val>
                                        </p:tav>
                                        <p:tav tm="50000">
                                          <p:val>
                                            <p:strVal val="#ppt_x+.1"/>
                                          </p:val>
                                        </p:tav>
                                        <p:tav tm="100000">
                                          <p:val>
                                            <p:strVal val="#ppt_x"/>
                                          </p:val>
                                        </p:tav>
                                      </p:tavLst>
                                    </p:anim>
                                    <p:anim calcmode="lin" valueType="num">
                                      <p:cBhvr>
                                        <p:cTn id="12" dur="500" fill="hold"/>
                                        <p:tgtEl>
                                          <p:spTgt spid="168"/>
                                        </p:tgtEl>
                                        <p:attrNameLst>
                                          <p:attrName>ppt_y</p:attrName>
                                        </p:attrNameLst>
                                      </p:cBhvr>
                                      <p:tavLst>
                                        <p:tav tm="0">
                                          <p:val>
                                            <p:strVal val="#ppt_y"/>
                                          </p:val>
                                        </p:tav>
                                        <p:tav tm="100000">
                                          <p:val>
                                            <p:strVal val="#ppt_y"/>
                                          </p:val>
                                        </p:tav>
                                      </p:tavLst>
                                    </p:anim>
                                    <p:anim calcmode="lin" valueType="num">
                                      <p:cBhvr>
                                        <p:cTn id="13" dur="500" fill="hold"/>
                                        <p:tgtEl>
                                          <p:spTgt spid="168"/>
                                        </p:tgtEl>
                                        <p:attrNameLst>
                                          <p:attrName>ppt_h</p:attrName>
                                        </p:attrNameLst>
                                      </p:cBhvr>
                                      <p:tavLst>
                                        <p:tav tm="0">
                                          <p:val>
                                            <p:strVal val="#ppt_h/10"/>
                                          </p:val>
                                        </p:tav>
                                        <p:tav tm="50000">
                                          <p:val>
                                            <p:strVal val="#ppt_h+.01"/>
                                          </p:val>
                                        </p:tav>
                                        <p:tav tm="100000">
                                          <p:val>
                                            <p:strVal val="#ppt_h"/>
                                          </p:val>
                                        </p:tav>
                                      </p:tavLst>
                                    </p:anim>
                                    <p:anim calcmode="lin" valueType="num">
                                      <p:cBhvr>
                                        <p:cTn id="14" dur="500" fill="hold"/>
                                        <p:tgtEl>
                                          <p:spTgt spid="168"/>
                                        </p:tgtEl>
                                        <p:attrNameLst>
                                          <p:attrName>ppt_w</p:attrName>
                                        </p:attrNameLst>
                                      </p:cBhvr>
                                      <p:tavLst>
                                        <p:tav tm="0">
                                          <p:val>
                                            <p:strVal val="#ppt_w/10"/>
                                          </p:val>
                                        </p:tav>
                                        <p:tav tm="50000">
                                          <p:val>
                                            <p:strVal val="#ppt_w+.01"/>
                                          </p:val>
                                        </p:tav>
                                        <p:tav tm="100000">
                                          <p:val>
                                            <p:strVal val="#ppt_w"/>
                                          </p:val>
                                        </p:tav>
                                      </p:tavLst>
                                    </p:anim>
                                    <p:animEffect transition="in" filter="fade">
                                      <p:cBhvr>
                                        <p:cTn id="15" dur="500" tmFilter="0,0; .5, 1; 1, 1"/>
                                        <p:tgtEl>
                                          <p:spTgt spid="168"/>
                                        </p:tgtEl>
                                      </p:cBhvr>
                                    </p:animEffect>
                                  </p:childTnLst>
                                </p:cTn>
                              </p:par>
                            </p:childTnLst>
                          </p:cTn>
                        </p:par>
                        <p:par>
                          <p:cTn id="16" fill="hold">
                            <p:stCondLst>
                              <p:cond delay="800"/>
                            </p:stCondLst>
                            <p:childTnLst>
                              <p:par>
                                <p:cTn id="17" presetID="22" presetClass="entr" presetSubtype="8" fill="hold"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wipe(left)">
                                      <p:cBhvr>
                                        <p:cTn id="19" dur="500"/>
                                        <p:tgtEl>
                                          <p:spTgt spid="10"/>
                                        </p:tgtEl>
                                      </p:cBhvr>
                                    </p:animEffect>
                                  </p:childTnLst>
                                </p:cTn>
                              </p:par>
                            </p:childTnLst>
                          </p:cTn>
                        </p:par>
                        <p:par>
                          <p:cTn id="20" fill="hold">
                            <p:stCondLst>
                              <p:cond delay="1300"/>
                            </p:stCondLst>
                            <p:childTnLst>
                              <p:par>
                                <p:cTn id="21" presetID="42" presetClass="entr" presetSubtype="0" fill="hold" grpId="0" nodeType="after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500"/>
                                        <p:tgtEl>
                                          <p:spTgt spid="15"/>
                                        </p:tgtEl>
                                      </p:cBhvr>
                                    </p:animEffect>
                                    <p:anim calcmode="lin" valueType="num">
                                      <p:cBhvr>
                                        <p:cTn id="24" dur="500" fill="hold"/>
                                        <p:tgtEl>
                                          <p:spTgt spid="15"/>
                                        </p:tgtEl>
                                        <p:attrNameLst>
                                          <p:attrName>ppt_x</p:attrName>
                                        </p:attrNameLst>
                                      </p:cBhvr>
                                      <p:tavLst>
                                        <p:tav tm="0">
                                          <p:val>
                                            <p:strVal val="#ppt_x"/>
                                          </p:val>
                                        </p:tav>
                                        <p:tav tm="100000">
                                          <p:val>
                                            <p:strVal val="#ppt_x"/>
                                          </p:val>
                                        </p:tav>
                                      </p:tavLst>
                                    </p:anim>
                                    <p:anim calcmode="lin" valueType="num">
                                      <p:cBhvr>
                                        <p:cTn id="25" dur="500" fill="hold"/>
                                        <p:tgtEl>
                                          <p:spTgt spid="15"/>
                                        </p:tgtEl>
                                        <p:attrNameLst>
                                          <p:attrName>ppt_y</p:attrName>
                                        </p:attrNameLst>
                                      </p:cBhvr>
                                      <p:tavLst>
                                        <p:tav tm="0">
                                          <p:val>
                                            <p:strVal val="#ppt_y+.1"/>
                                          </p:val>
                                        </p:tav>
                                        <p:tav tm="100000">
                                          <p:val>
                                            <p:strVal val="#ppt_y"/>
                                          </p:val>
                                        </p:tav>
                                      </p:tavLst>
                                    </p:anim>
                                  </p:childTnLst>
                                </p:cTn>
                              </p:par>
                            </p:childTnLst>
                          </p:cTn>
                        </p:par>
                        <p:par>
                          <p:cTn id="26" fill="hold">
                            <p:stCondLst>
                              <p:cond delay="1800"/>
                            </p:stCondLst>
                            <p:childTnLst>
                              <p:par>
                                <p:cTn id="27" presetID="42" presetClass="entr" presetSubtype="0" fill="hold" grpId="0" nodeType="afterEffect">
                                  <p:stCondLst>
                                    <p:cond delay="0"/>
                                  </p:stCondLst>
                                  <p:childTnLst>
                                    <p:set>
                                      <p:cBhvr>
                                        <p:cTn id="28" dur="1" fill="hold">
                                          <p:stCondLst>
                                            <p:cond delay="0"/>
                                          </p:stCondLst>
                                        </p:cTn>
                                        <p:tgtEl>
                                          <p:spTgt spid="159"/>
                                        </p:tgtEl>
                                        <p:attrNameLst>
                                          <p:attrName>style.visibility</p:attrName>
                                        </p:attrNameLst>
                                      </p:cBhvr>
                                      <p:to>
                                        <p:strVal val="visible"/>
                                      </p:to>
                                    </p:set>
                                    <p:animEffect transition="in" filter="fade">
                                      <p:cBhvr>
                                        <p:cTn id="29" dur="500"/>
                                        <p:tgtEl>
                                          <p:spTgt spid="159"/>
                                        </p:tgtEl>
                                      </p:cBhvr>
                                    </p:animEffect>
                                    <p:anim calcmode="lin" valueType="num">
                                      <p:cBhvr>
                                        <p:cTn id="30" dur="500" fill="hold"/>
                                        <p:tgtEl>
                                          <p:spTgt spid="159"/>
                                        </p:tgtEl>
                                        <p:attrNameLst>
                                          <p:attrName>ppt_x</p:attrName>
                                        </p:attrNameLst>
                                      </p:cBhvr>
                                      <p:tavLst>
                                        <p:tav tm="0">
                                          <p:val>
                                            <p:strVal val="#ppt_x"/>
                                          </p:val>
                                        </p:tav>
                                        <p:tav tm="100000">
                                          <p:val>
                                            <p:strVal val="#ppt_x"/>
                                          </p:val>
                                        </p:tav>
                                      </p:tavLst>
                                    </p:anim>
                                    <p:anim calcmode="lin" valueType="num">
                                      <p:cBhvr>
                                        <p:cTn id="31" dur="500" fill="hold"/>
                                        <p:tgtEl>
                                          <p:spTgt spid="15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8" grpId="0"/>
      <p:bldP spid="159"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userDrawn="1"/>
        </p:nvSpPr>
        <p:spPr>
          <a:xfrm>
            <a:off x="215900" y="179705"/>
            <a:ext cx="7563485" cy="52197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b="1" kern="1200" dirty="0">
                <a:gradFill>
                  <a:gsLst>
                    <a:gs pos="0">
                      <a:schemeClr val="accent1">
                        <a:lumMod val="5000"/>
                        <a:lumOff val="95000"/>
                      </a:schemeClr>
                    </a:gs>
                    <a:gs pos="100000">
                      <a:srgbClr val="61D6FE"/>
                    </a:gs>
                    <a:gs pos="100000">
                      <a:schemeClr val="accent1">
                        <a:lumMod val="30000"/>
                        <a:lumOff val="70000"/>
                      </a:schemeClr>
                    </a:gs>
                  </a:gsLst>
                  <a:lin ang="5400000" scaled="1"/>
                </a:gradFill>
                <a:latin typeface="微软雅黑" panose="020B0503020204020204" pitchFamily="34" charset="-122"/>
                <a:ea typeface="微软雅黑" panose="020B0503020204020204" pitchFamily="34" charset="-122"/>
                <a:cs typeface="+mn-cs"/>
              </a:rPr>
              <a:t>缺失值处理的类型</a:t>
            </a:r>
          </a:p>
        </p:txBody>
      </p:sp>
      <p:sp>
        <p:nvSpPr>
          <p:cNvPr id="3" name="文本框 2"/>
          <p:cNvSpPr txBox="1"/>
          <p:nvPr/>
        </p:nvSpPr>
        <p:spPr>
          <a:xfrm>
            <a:off x="1043623" y="5663822"/>
            <a:ext cx="10075545" cy="499624"/>
          </a:xfrm>
          <a:prstGeom prst="rect">
            <a:avLst/>
          </a:prstGeom>
          <a:noFill/>
        </p:spPr>
        <p:txBody>
          <a:bodyPr wrap="square" rtlCol="0">
            <a:spAutoFit/>
          </a:bodyPr>
          <a:lstStyle/>
          <a:p>
            <a:pPr marL="0" indent="504190" algn="just" fontAlgn="auto" latinLnBrk="1" hangingPunct="0">
              <a:lnSpc>
                <a:spcPct val="150000"/>
              </a:lnSpc>
              <a:buClr>
                <a:srgbClr val="032089"/>
              </a:buClr>
              <a:defRPr/>
            </a:pPr>
            <a:r>
              <a:rPr lang="zh-CN" altLang="en-US" sz="2000" dirty="0">
                <a:solidFill>
                  <a:schemeClr val="bg1"/>
                </a:solidFill>
                <a:latin typeface="微软雅黑" panose="020B0503020204020204" pitchFamily="34" charset="-122"/>
                <a:ea typeface="微软雅黑" panose="020B0503020204020204" pitchFamily="34" charset="-122"/>
                <a:cs typeface="+mn-ea"/>
                <a:sym typeface="+mn-ea"/>
              </a:rPr>
              <a:t>● 在面对数据缺失问题时，除了这两种方法之外，还有一种常用的方法—插值法。</a:t>
            </a:r>
          </a:p>
        </p:txBody>
      </p:sp>
      <p:grpSp>
        <p:nvGrpSpPr>
          <p:cNvPr id="4" name="组合 3"/>
          <p:cNvGrpSpPr/>
          <p:nvPr/>
        </p:nvGrpSpPr>
        <p:grpSpPr>
          <a:xfrm>
            <a:off x="943928" y="1326919"/>
            <a:ext cx="3148012" cy="564034"/>
            <a:chOff x="1671073" y="1717585"/>
            <a:chExt cx="1513521" cy="564034"/>
          </a:xfrm>
        </p:grpSpPr>
        <p:sp>
          <p:nvSpPr>
            <p:cNvPr id="5" name="Rounded Rectangle 92"/>
            <p:cNvSpPr/>
            <p:nvPr/>
          </p:nvSpPr>
          <p:spPr>
            <a:xfrm>
              <a:off x="1671073" y="1717585"/>
              <a:ext cx="1513521" cy="564034"/>
            </a:xfrm>
            <a:prstGeom prst="roundRect">
              <a:avLst/>
            </a:prstGeom>
            <a:gradFill flip="none" rotWithShape="1">
              <a:gsLst>
                <a:gs pos="0">
                  <a:schemeClr val="accent1">
                    <a:lumMod val="5000"/>
                    <a:lumOff val="95000"/>
                  </a:schemeClr>
                </a:gs>
                <a:gs pos="0">
                  <a:srgbClr val="61D6FE"/>
                </a:gs>
                <a:gs pos="100000">
                  <a:schemeClr val="accent5">
                    <a:lumMod val="20000"/>
                    <a:lumOff val="80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cs typeface="+mn-ea"/>
                <a:sym typeface="+mn-lt"/>
              </a:endParaRPr>
            </a:p>
          </p:txBody>
        </p:sp>
        <p:sp>
          <p:nvSpPr>
            <p:cNvPr id="6" name="文本框 5"/>
            <p:cNvSpPr txBox="1"/>
            <p:nvPr/>
          </p:nvSpPr>
          <p:spPr>
            <a:xfrm>
              <a:off x="1844633" y="1717585"/>
              <a:ext cx="1339961" cy="499624"/>
            </a:xfrm>
            <a:prstGeom prst="rect">
              <a:avLst/>
            </a:prstGeom>
            <a:noFill/>
          </p:spPr>
          <p:txBody>
            <a:bodyPr wrap="square" rtlCol="0">
              <a:spAutoFit/>
            </a:bodyPr>
            <a:lstStyle/>
            <a:p>
              <a:pPr algn="just" latinLnBrk="1" hangingPunct="0">
                <a:lnSpc>
                  <a:spcPct val="150000"/>
                </a:lnSpc>
                <a:buClr>
                  <a:srgbClr val="032089"/>
                </a:buClr>
                <a:defRPr/>
              </a:pPr>
              <a:r>
                <a:rPr lang="en-US" altLang="zh-CN" sz="2000" b="1" dirty="0">
                  <a:latin typeface="微软雅黑" panose="020B0503020204020204" pitchFamily="34" charset="-122"/>
                  <a:ea typeface="微软雅黑" panose="020B0503020204020204" pitchFamily="34" charset="-122"/>
                  <a:cs typeface="+mn-ea"/>
                  <a:sym typeface="+mn-ea"/>
                </a:rPr>
                <a:t>3.</a:t>
              </a:r>
              <a:r>
                <a:rPr lang="zh-CN" altLang="en-US" sz="2000" b="1" dirty="0">
                  <a:latin typeface="微软雅黑" panose="020B0503020204020204" pitchFamily="34" charset="-122"/>
                  <a:ea typeface="微软雅黑" panose="020B0503020204020204" pitchFamily="34" charset="-122"/>
                  <a:cs typeface="+mn-ea"/>
                  <a:sym typeface="+mn-ea"/>
                </a:rPr>
                <a:t>其余的插值法介绍</a:t>
              </a:r>
            </a:p>
          </p:txBody>
        </p:sp>
      </p:grpSp>
      <p:grpSp>
        <p:nvGrpSpPr>
          <p:cNvPr id="10" name="组合 9"/>
          <p:cNvGrpSpPr/>
          <p:nvPr/>
        </p:nvGrpSpPr>
        <p:grpSpPr>
          <a:xfrm>
            <a:off x="1043623" y="2277545"/>
            <a:ext cx="10397105" cy="1259119"/>
            <a:chOff x="952183" y="3203375"/>
            <a:chExt cx="10397105" cy="1259119"/>
          </a:xfrm>
        </p:grpSpPr>
        <p:grpSp>
          <p:nvGrpSpPr>
            <p:cNvPr id="11" name="组合 10"/>
            <p:cNvGrpSpPr/>
            <p:nvPr/>
          </p:nvGrpSpPr>
          <p:grpSpPr>
            <a:xfrm>
              <a:off x="952183" y="3203375"/>
              <a:ext cx="10397105" cy="883391"/>
              <a:chOff x="296992" y="5653292"/>
              <a:chExt cx="10397105" cy="883391"/>
            </a:xfrm>
          </p:grpSpPr>
          <p:cxnSp>
            <p:nvCxnSpPr>
              <p:cNvPr id="13" name="直接连接符 12"/>
              <p:cNvCxnSpPr/>
              <p:nvPr/>
            </p:nvCxnSpPr>
            <p:spPr>
              <a:xfrm>
                <a:off x="1410080" y="6111536"/>
                <a:ext cx="1094359" cy="0"/>
              </a:xfrm>
              <a:prstGeom prst="line">
                <a:avLst/>
              </a:prstGeom>
              <a:ln w="12700" cap="rnd">
                <a:solidFill>
                  <a:srgbClr val="0BF1F5"/>
                </a:solidFill>
                <a:round/>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2683659" y="6236948"/>
                <a:ext cx="7386171" cy="0"/>
              </a:xfrm>
              <a:prstGeom prst="line">
                <a:avLst/>
              </a:prstGeom>
              <a:ln w="12700" cap="rnd">
                <a:solidFill>
                  <a:srgbClr val="0BF1F5"/>
                </a:solidFill>
                <a:round/>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2506819" y="6113123"/>
                <a:ext cx="176840" cy="123825"/>
              </a:xfrm>
              <a:prstGeom prst="line">
                <a:avLst/>
              </a:prstGeom>
              <a:ln w="12700" cap="rnd">
                <a:solidFill>
                  <a:srgbClr val="0BF1F5"/>
                </a:solidFill>
                <a:round/>
              </a:ln>
            </p:spPr>
            <p:style>
              <a:lnRef idx="1">
                <a:schemeClr val="accent1"/>
              </a:lnRef>
              <a:fillRef idx="0">
                <a:schemeClr val="accent1"/>
              </a:fillRef>
              <a:effectRef idx="0">
                <a:schemeClr val="accent1"/>
              </a:effectRef>
              <a:fontRef idx="minor">
                <a:schemeClr val="tx1"/>
              </a:fontRef>
            </p:style>
          </p:cxnSp>
          <p:sp>
            <p:nvSpPr>
              <p:cNvPr id="16" name="椭圆 15"/>
              <p:cNvSpPr/>
              <p:nvPr/>
            </p:nvSpPr>
            <p:spPr>
              <a:xfrm>
                <a:off x="1316990" y="6067086"/>
                <a:ext cx="88900" cy="88900"/>
              </a:xfrm>
              <a:prstGeom prst="ellipse">
                <a:avLst/>
              </a:prstGeom>
              <a:noFill/>
              <a:ln>
                <a:solidFill>
                  <a:srgbClr val="0BF1F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cs typeface="+mn-ea"/>
                  <a:sym typeface="+mn-lt"/>
                </a:endParaRPr>
              </a:p>
            </p:txBody>
          </p:sp>
          <p:sp>
            <p:nvSpPr>
              <p:cNvPr id="17" name="椭圆 16"/>
              <p:cNvSpPr/>
              <p:nvPr/>
            </p:nvSpPr>
            <p:spPr>
              <a:xfrm>
                <a:off x="10066395" y="6181068"/>
                <a:ext cx="88900" cy="88900"/>
              </a:xfrm>
              <a:prstGeom prst="ellipse">
                <a:avLst/>
              </a:prstGeom>
              <a:noFill/>
              <a:ln>
                <a:solidFill>
                  <a:srgbClr val="02F8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cs typeface="+mn-ea"/>
                  <a:sym typeface="+mn-lt"/>
                </a:endParaRPr>
              </a:p>
            </p:txBody>
          </p:sp>
          <p:cxnSp>
            <p:nvCxnSpPr>
              <p:cNvPr id="18" name="直接连接符 17"/>
              <p:cNvCxnSpPr/>
              <p:nvPr/>
            </p:nvCxnSpPr>
            <p:spPr>
              <a:xfrm flipH="1">
                <a:off x="10269564" y="6176101"/>
                <a:ext cx="146787" cy="102782"/>
              </a:xfrm>
              <a:prstGeom prst="line">
                <a:avLst/>
              </a:prstGeom>
              <a:ln w="12700" cap="rnd">
                <a:solidFill>
                  <a:srgbClr val="0BF1F5"/>
                </a:solidFill>
                <a:round/>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a:off x="10402456" y="6176101"/>
                <a:ext cx="146787" cy="102782"/>
              </a:xfrm>
              <a:prstGeom prst="line">
                <a:avLst/>
              </a:prstGeom>
              <a:ln w="12700" cap="rnd">
                <a:solidFill>
                  <a:srgbClr val="0BF1F5"/>
                </a:solidFill>
                <a:round/>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H="1">
                <a:off x="10547310" y="6176101"/>
                <a:ext cx="146787" cy="102782"/>
              </a:xfrm>
              <a:prstGeom prst="line">
                <a:avLst/>
              </a:prstGeom>
              <a:ln w="12700" cap="rnd">
                <a:solidFill>
                  <a:srgbClr val="0BF1F5"/>
                </a:solidFill>
                <a:round/>
              </a:ln>
            </p:spPr>
            <p:style>
              <a:lnRef idx="1">
                <a:schemeClr val="accent1"/>
              </a:lnRef>
              <a:fillRef idx="0">
                <a:schemeClr val="accent1"/>
              </a:fillRef>
              <a:effectRef idx="0">
                <a:schemeClr val="accent1"/>
              </a:effectRef>
              <a:fontRef idx="minor">
                <a:schemeClr val="tx1"/>
              </a:fontRef>
            </p:style>
          </p:cxnSp>
          <p:sp>
            <p:nvSpPr>
              <p:cNvPr id="21" name="文本框 7"/>
              <p:cNvSpPr txBox="1"/>
              <p:nvPr/>
            </p:nvSpPr>
            <p:spPr bwMode="auto">
              <a:xfrm>
                <a:off x="1453687" y="5653292"/>
                <a:ext cx="1141552" cy="400110"/>
              </a:xfrm>
              <a:prstGeom prst="rect">
                <a:avLst/>
              </a:prstGeom>
              <a:noFill/>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000" kern="0" noProof="0" dirty="0">
                    <a:gradFill>
                      <a:gsLst>
                        <a:gs pos="0">
                          <a:srgbClr val="FFFFFF"/>
                        </a:gs>
                        <a:gs pos="89000">
                          <a:srgbClr val="0BF1F5"/>
                        </a:gs>
                      </a:gsLst>
                      <a:lin ang="5400000" scaled="1"/>
                    </a:gradFill>
                    <a:cs typeface="+mn-ea"/>
                    <a:sym typeface="+mn-lt"/>
                  </a:rPr>
                  <a:t>删除法：</a:t>
                </a:r>
                <a:endParaRPr kumimoji="0" lang="zh-CN" altLang="en-US" sz="2000" b="0" i="0" u="none" strike="noStrike" kern="0" cap="none" spc="0" normalizeH="0" baseline="0" noProof="0" dirty="0">
                  <a:ln>
                    <a:noFill/>
                  </a:ln>
                  <a:gradFill>
                    <a:gsLst>
                      <a:gs pos="0">
                        <a:srgbClr val="FFFFFF"/>
                      </a:gs>
                      <a:gs pos="89000">
                        <a:srgbClr val="0BF1F5"/>
                      </a:gs>
                    </a:gsLst>
                    <a:lin ang="5400000" scaled="1"/>
                  </a:gradFill>
                  <a:effectLst/>
                  <a:uLnTx/>
                  <a:uFillTx/>
                  <a:cs typeface="+mn-ea"/>
                  <a:sym typeface="+mn-lt"/>
                </a:endParaRPr>
              </a:p>
            </p:txBody>
          </p:sp>
          <p:grpSp>
            <p:nvGrpSpPr>
              <p:cNvPr id="22" name="组合 21"/>
              <p:cNvGrpSpPr/>
              <p:nvPr/>
            </p:nvGrpSpPr>
            <p:grpSpPr>
              <a:xfrm>
                <a:off x="296992" y="5686389"/>
                <a:ext cx="850294" cy="850294"/>
                <a:chOff x="4841875" y="1765300"/>
                <a:chExt cx="2495550" cy="2495550"/>
              </a:xfrm>
            </p:grpSpPr>
            <p:sp>
              <p:nvSpPr>
                <p:cNvPr id="23" name="椭圆 22"/>
                <p:cNvSpPr/>
                <p:nvPr/>
              </p:nvSpPr>
              <p:spPr>
                <a:xfrm>
                  <a:off x="4841875" y="1765300"/>
                  <a:ext cx="2495550" cy="2495550"/>
                </a:xfrm>
                <a:prstGeom prst="ellipse">
                  <a:avLst/>
                </a:prstGeom>
                <a:solidFill>
                  <a:srgbClr val="0E3D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000000"/>
                    </a:solidFill>
                    <a:effectLst/>
                    <a:uLnTx/>
                    <a:uFillTx/>
                    <a:cs typeface="+mn-ea"/>
                    <a:sym typeface="+mn-lt"/>
                  </a:endParaRPr>
                </a:p>
              </p:txBody>
            </p:sp>
            <p:sp>
              <p:nvSpPr>
                <p:cNvPr id="24" name="圆: 空心 51"/>
                <p:cNvSpPr/>
                <p:nvPr/>
              </p:nvSpPr>
              <p:spPr>
                <a:xfrm>
                  <a:off x="4841875" y="1765300"/>
                  <a:ext cx="2495550" cy="2495550"/>
                </a:xfrm>
                <a:prstGeom prst="donut">
                  <a:avLst>
                    <a:gd name="adj" fmla="val 7694"/>
                  </a:avLst>
                </a:prstGeom>
                <a:solidFill>
                  <a:srgbClr val="0BF1F5">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000000"/>
                    </a:solidFill>
                    <a:effectLst/>
                    <a:uLnTx/>
                    <a:uFillTx/>
                    <a:cs typeface="+mn-ea"/>
                    <a:sym typeface="+mn-lt"/>
                  </a:endParaRPr>
                </a:p>
              </p:txBody>
            </p:sp>
            <p:sp>
              <p:nvSpPr>
                <p:cNvPr id="25" name="任意多边形: 形状 52"/>
                <p:cNvSpPr/>
                <p:nvPr/>
              </p:nvSpPr>
              <p:spPr>
                <a:xfrm>
                  <a:off x="4841875" y="1938708"/>
                  <a:ext cx="2495550" cy="2072509"/>
                </a:xfrm>
                <a:custGeom>
                  <a:avLst/>
                  <a:gdLst>
                    <a:gd name="connsiteX0" fmla="*/ 2360307 w 2495550"/>
                    <a:gd name="connsiteY0" fmla="*/ 511483 h 2072509"/>
                    <a:gd name="connsiteX1" fmla="*/ 2397494 w 2495550"/>
                    <a:gd name="connsiteY1" fmla="*/ 588678 h 2072509"/>
                    <a:gd name="connsiteX2" fmla="*/ 2495550 w 2495550"/>
                    <a:gd name="connsiteY2" fmla="*/ 1074368 h 2072509"/>
                    <a:gd name="connsiteX3" fmla="*/ 2041476 w 2495550"/>
                    <a:gd name="connsiteY3" fmla="*/ 2037212 h 2072509"/>
                    <a:gd name="connsiteX4" fmla="*/ 1994274 w 2495550"/>
                    <a:gd name="connsiteY4" fmla="*/ 2072509 h 2072509"/>
                    <a:gd name="connsiteX5" fmla="*/ 1961739 w 2495550"/>
                    <a:gd name="connsiteY5" fmla="*/ 1999909 h 2072509"/>
                    <a:gd name="connsiteX6" fmla="*/ 1992045 w 2495550"/>
                    <a:gd name="connsiteY6" fmla="*/ 1977247 h 2072509"/>
                    <a:gd name="connsiteX7" fmla="*/ 2417839 w 2495550"/>
                    <a:gd name="connsiteY7" fmla="*/ 1074368 h 2072509"/>
                    <a:gd name="connsiteX8" fmla="*/ 2325890 w 2495550"/>
                    <a:gd name="connsiteY8" fmla="*/ 618926 h 2072509"/>
                    <a:gd name="connsiteX9" fmla="*/ 2301802 w 2495550"/>
                    <a:gd name="connsiteY9" fmla="*/ 568923 h 2072509"/>
                    <a:gd name="connsiteX10" fmla="*/ 615470 w 2495550"/>
                    <a:gd name="connsiteY10" fmla="*/ 0 h 2072509"/>
                    <a:gd name="connsiteX11" fmla="*/ 635985 w 2495550"/>
                    <a:gd name="connsiteY11" fmla="*/ 78371 h 2072509"/>
                    <a:gd name="connsiteX12" fmla="*/ 593581 w 2495550"/>
                    <a:gd name="connsiteY12" fmla="*/ 104133 h 2072509"/>
                    <a:gd name="connsiteX13" fmla="*/ 77711 w 2495550"/>
                    <a:gd name="connsiteY13" fmla="*/ 1074368 h 2072509"/>
                    <a:gd name="connsiteX14" fmla="*/ 169661 w 2495550"/>
                    <a:gd name="connsiteY14" fmla="*/ 1529810 h 2072509"/>
                    <a:gd name="connsiteX15" fmla="*/ 202697 w 2495550"/>
                    <a:gd name="connsiteY15" fmla="*/ 1598390 h 2072509"/>
                    <a:gd name="connsiteX16" fmla="*/ 144192 w 2495550"/>
                    <a:gd name="connsiteY16" fmla="*/ 1655829 h 2072509"/>
                    <a:gd name="connsiteX17" fmla="*/ 98057 w 2495550"/>
                    <a:gd name="connsiteY17" fmla="*/ 1560058 h 2072509"/>
                    <a:gd name="connsiteX18" fmla="*/ 0 w 2495550"/>
                    <a:gd name="connsiteY18" fmla="*/ 1074368 h 2072509"/>
                    <a:gd name="connsiteX19" fmla="*/ 550132 w 2495550"/>
                    <a:gd name="connsiteY19" fmla="*/ 39694 h 2072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495550" h="2072509">
                      <a:moveTo>
                        <a:pt x="2360307" y="511483"/>
                      </a:moveTo>
                      <a:lnTo>
                        <a:pt x="2397494" y="588678"/>
                      </a:lnTo>
                      <a:cubicBezTo>
                        <a:pt x="2460635" y="737960"/>
                        <a:pt x="2495550" y="902086"/>
                        <a:pt x="2495550" y="1074368"/>
                      </a:cubicBezTo>
                      <a:cubicBezTo>
                        <a:pt x="2495550" y="1462002"/>
                        <a:pt x="2318791" y="1808352"/>
                        <a:pt x="2041476" y="2037212"/>
                      </a:cubicBezTo>
                      <a:lnTo>
                        <a:pt x="1994274" y="2072509"/>
                      </a:lnTo>
                      <a:lnTo>
                        <a:pt x="1961739" y="1999909"/>
                      </a:lnTo>
                      <a:lnTo>
                        <a:pt x="1992045" y="1977247"/>
                      </a:lnTo>
                      <a:cubicBezTo>
                        <a:pt x="2252088" y="1762640"/>
                        <a:pt x="2417839" y="1437861"/>
                        <a:pt x="2417839" y="1074368"/>
                      </a:cubicBezTo>
                      <a:cubicBezTo>
                        <a:pt x="2417839" y="912816"/>
                        <a:pt x="2385098" y="758911"/>
                        <a:pt x="2325890" y="618926"/>
                      </a:cubicBezTo>
                      <a:lnTo>
                        <a:pt x="2301802" y="568923"/>
                      </a:lnTo>
                      <a:close/>
                      <a:moveTo>
                        <a:pt x="615470" y="0"/>
                      </a:moveTo>
                      <a:lnTo>
                        <a:pt x="635985" y="78371"/>
                      </a:lnTo>
                      <a:lnTo>
                        <a:pt x="593581" y="104133"/>
                      </a:lnTo>
                      <a:cubicBezTo>
                        <a:pt x="282342" y="314401"/>
                        <a:pt x="77711" y="670488"/>
                        <a:pt x="77711" y="1074368"/>
                      </a:cubicBezTo>
                      <a:cubicBezTo>
                        <a:pt x="77711" y="1235920"/>
                        <a:pt x="110452" y="1389826"/>
                        <a:pt x="169661" y="1529810"/>
                      </a:cubicBezTo>
                      <a:lnTo>
                        <a:pt x="202697" y="1598390"/>
                      </a:lnTo>
                      <a:lnTo>
                        <a:pt x="144192" y="1655829"/>
                      </a:lnTo>
                      <a:lnTo>
                        <a:pt x="98057" y="1560058"/>
                      </a:lnTo>
                      <a:cubicBezTo>
                        <a:pt x="34916" y="1410777"/>
                        <a:pt x="0" y="1246650"/>
                        <a:pt x="0" y="1074368"/>
                      </a:cubicBezTo>
                      <a:cubicBezTo>
                        <a:pt x="0" y="643664"/>
                        <a:pt x="218222" y="263928"/>
                        <a:pt x="550132" y="39694"/>
                      </a:cubicBezTo>
                      <a:close/>
                    </a:path>
                  </a:pathLst>
                </a:custGeom>
                <a:solidFill>
                  <a:srgbClr val="0BF1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cs typeface="+mn-ea"/>
                    <a:sym typeface="+mn-lt"/>
                  </a:endParaRPr>
                </a:p>
              </p:txBody>
            </p:sp>
            <p:sp>
              <p:nvSpPr>
                <p:cNvPr id="26" name="任意多边形: 形状 53"/>
                <p:cNvSpPr/>
                <p:nvPr/>
              </p:nvSpPr>
              <p:spPr>
                <a:xfrm>
                  <a:off x="5273868" y="2193926"/>
                  <a:ext cx="1634933" cy="1637979"/>
                </a:xfrm>
                <a:custGeom>
                  <a:avLst/>
                  <a:gdLst>
                    <a:gd name="connsiteX0" fmla="*/ 1539514 w 1634933"/>
                    <a:gd name="connsiteY0" fmla="*/ 698450 h 1637979"/>
                    <a:gd name="connsiteX1" fmla="*/ 1625065 w 1634933"/>
                    <a:gd name="connsiteY1" fmla="*/ 698450 h 1637979"/>
                    <a:gd name="connsiteX2" fmla="*/ 1630704 w 1634933"/>
                    <a:gd name="connsiteY2" fmla="*/ 735397 h 1637979"/>
                    <a:gd name="connsiteX3" fmla="*/ 1634933 w 1634933"/>
                    <a:gd name="connsiteY3" fmla="*/ 819150 h 1637979"/>
                    <a:gd name="connsiteX4" fmla="*/ 899537 w 1634933"/>
                    <a:gd name="connsiteY4" fmla="*/ 1634071 h 1637979"/>
                    <a:gd name="connsiteX5" fmla="*/ 822133 w 1634933"/>
                    <a:gd name="connsiteY5" fmla="*/ 1637979 h 1637979"/>
                    <a:gd name="connsiteX6" fmla="*/ 822133 w 1634933"/>
                    <a:gd name="connsiteY6" fmla="*/ 1553312 h 1637979"/>
                    <a:gd name="connsiteX7" fmla="*/ 890880 w 1634933"/>
                    <a:gd name="connsiteY7" fmla="*/ 1549841 h 1637979"/>
                    <a:gd name="connsiteX8" fmla="*/ 1550266 w 1634933"/>
                    <a:gd name="connsiteY8" fmla="*/ 819150 h 1637979"/>
                    <a:gd name="connsiteX9" fmla="*/ 1546474 w 1634933"/>
                    <a:gd name="connsiteY9" fmla="*/ 744053 h 1637979"/>
                    <a:gd name="connsiteX10" fmla="*/ 815783 w 1634933"/>
                    <a:gd name="connsiteY10" fmla="*/ 0 h 1637979"/>
                    <a:gd name="connsiteX11" fmla="*/ 899537 w 1634933"/>
                    <a:gd name="connsiteY11" fmla="*/ 4229 h 1637979"/>
                    <a:gd name="connsiteX12" fmla="*/ 916941 w 1634933"/>
                    <a:gd name="connsiteY12" fmla="*/ 6886 h 1637979"/>
                    <a:gd name="connsiteX13" fmla="*/ 916941 w 1634933"/>
                    <a:gd name="connsiteY13" fmla="*/ 94865 h 1637979"/>
                    <a:gd name="connsiteX14" fmla="*/ 815783 w 1634933"/>
                    <a:gd name="connsiteY14" fmla="*/ 84667 h 1637979"/>
                    <a:gd name="connsiteX15" fmla="*/ 85092 w 1634933"/>
                    <a:gd name="connsiteY15" fmla="*/ 744053 h 1637979"/>
                    <a:gd name="connsiteX16" fmla="*/ 84667 w 1634933"/>
                    <a:gd name="connsiteY16" fmla="*/ 752475 h 1637979"/>
                    <a:gd name="connsiteX17" fmla="*/ 0 w 1634933"/>
                    <a:gd name="connsiteY17" fmla="*/ 752475 h 1637979"/>
                    <a:gd name="connsiteX18" fmla="*/ 862 w 1634933"/>
                    <a:gd name="connsiteY18" fmla="*/ 735397 h 1637979"/>
                    <a:gd name="connsiteX19" fmla="*/ 815783 w 1634933"/>
                    <a:gd name="connsiteY19" fmla="*/ 0 h 1637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634933" h="1637979">
                      <a:moveTo>
                        <a:pt x="1539514" y="698450"/>
                      </a:moveTo>
                      <a:lnTo>
                        <a:pt x="1625065" y="698450"/>
                      </a:lnTo>
                      <a:lnTo>
                        <a:pt x="1630704" y="735397"/>
                      </a:lnTo>
                      <a:cubicBezTo>
                        <a:pt x="1633501" y="762934"/>
                        <a:pt x="1634933" y="790875"/>
                        <a:pt x="1634933" y="819150"/>
                      </a:cubicBezTo>
                      <a:cubicBezTo>
                        <a:pt x="1634933" y="1243279"/>
                        <a:pt x="1312598" y="1592122"/>
                        <a:pt x="899537" y="1634071"/>
                      </a:cubicBezTo>
                      <a:lnTo>
                        <a:pt x="822133" y="1637979"/>
                      </a:lnTo>
                      <a:lnTo>
                        <a:pt x="822133" y="1553312"/>
                      </a:lnTo>
                      <a:lnTo>
                        <a:pt x="890880" y="1549841"/>
                      </a:lnTo>
                      <a:cubicBezTo>
                        <a:pt x="1261248" y="1512228"/>
                        <a:pt x="1550266" y="1199441"/>
                        <a:pt x="1550266" y="819150"/>
                      </a:cubicBezTo>
                      <a:cubicBezTo>
                        <a:pt x="1550266" y="793797"/>
                        <a:pt x="1548982" y="768745"/>
                        <a:pt x="1546474" y="744053"/>
                      </a:cubicBezTo>
                      <a:close/>
                      <a:moveTo>
                        <a:pt x="815783" y="0"/>
                      </a:moveTo>
                      <a:cubicBezTo>
                        <a:pt x="844059" y="0"/>
                        <a:pt x="871999" y="1433"/>
                        <a:pt x="899537" y="4229"/>
                      </a:cubicBezTo>
                      <a:lnTo>
                        <a:pt x="916941" y="6886"/>
                      </a:lnTo>
                      <a:lnTo>
                        <a:pt x="916941" y="94865"/>
                      </a:lnTo>
                      <a:lnTo>
                        <a:pt x="815783" y="84667"/>
                      </a:lnTo>
                      <a:cubicBezTo>
                        <a:pt x="435492" y="84667"/>
                        <a:pt x="122705" y="373686"/>
                        <a:pt x="85092" y="744053"/>
                      </a:cubicBezTo>
                      <a:lnTo>
                        <a:pt x="84667" y="752475"/>
                      </a:lnTo>
                      <a:lnTo>
                        <a:pt x="0" y="752475"/>
                      </a:lnTo>
                      <a:lnTo>
                        <a:pt x="862" y="735397"/>
                      </a:lnTo>
                      <a:cubicBezTo>
                        <a:pt x="42811" y="322336"/>
                        <a:pt x="391655" y="0"/>
                        <a:pt x="815783" y="0"/>
                      </a:cubicBezTo>
                      <a:close/>
                    </a:path>
                  </a:pathLst>
                </a:custGeom>
                <a:solidFill>
                  <a:srgbClr val="0BF1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cs typeface="+mn-ea"/>
                    <a:sym typeface="+mn-lt"/>
                  </a:endParaRPr>
                </a:p>
              </p:txBody>
            </p:sp>
          </p:grpSp>
        </p:grpSp>
        <p:sp>
          <p:nvSpPr>
            <p:cNvPr id="12" name="矩形 11"/>
            <p:cNvSpPr/>
            <p:nvPr/>
          </p:nvSpPr>
          <p:spPr>
            <a:xfrm>
              <a:off x="2061081" y="3962870"/>
              <a:ext cx="8793855" cy="499624"/>
            </a:xfrm>
            <a:prstGeom prst="rect">
              <a:avLst/>
            </a:prstGeom>
          </p:spPr>
          <p:txBody>
            <a:bodyPr wrap="square">
              <a:spAutoFit/>
            </a:bodyPr>
            <a:lstStyle/>
            <a:p>
              <a:pPr latinLnBrk="1" hangingPunct="0">
                <a:lnSpc>
                  <a:spcPct val="150000"/>
                </a:lnSpc>
                <a:buClr>
                  <a:srgbClr val="032089"/>
                </a:buClr>
                <a:defRPr/>
              </a:pPr>
              <a:r>
                <a:rPr lang="zh-CN" altLang="en-US" sz="2000" dirty="0">
                  <a:solidFill>
                    <a:schemeClr val="bg1"/>
                  </a:solidFill>
                  <a:latin typeface="微软雅黑" panose="020B0503020204020204" pitchFamily="34" charset="-122"/>
                  <a:ea typeface="微软雅黑" panose="020B0503020204020204" pitchFamily="34" charset="-122"/>
                  <a:cs typeface="+mn-ea"/>
                  <a:sym typeface="+mn-ea"/>
                </a:rPr>
                <a:t>简单易行，但是会引起数据结构变动，样本减少；</a:t>
              </a:r>
            </a:p>
          </p:txBody>
        </p:sp>
      </p:grpSp>
      <p:grpSp>
        <p:nvGrpSpPr>
          <p:cNvPr id="27" name="组合 26"/>
          <p:cNvGrpSpPr/>
          <p:nvPr/>
        </p:nvGrpSpPr>
        <p:grpSpPr>
          <a:xfrm>
            <a:off x="1043623" y="3731166"/>
            <a:ext cx="10397105" cy="1241889"/>
            <a:chOff x="952183" y="4784455"/>
            <a:chExt cx="10397105" cy="1241889"/>
          </a:xfrm>
        </p:grpSpPr>
        <p:grpSp>
          <p:nvGrpSpPr>
            <p:cNvPr id="28" name="组合 27"/>
            <p:cNvGrpSpPr/>
            <p:nvPr/>
          </p:nvGrpSpPr>
          <p:grpSpPr>
            <a:xfrm>
              <a:off x="952183" y="4784455"/>
              <a:ext cx="10397105" cy="872031"/>
              <a:chOff x="296992" y="5664652"/>
              <a:chExt cx="10397105" cy="872031"/>
            </a:xfrm>
          </p:grpSpPr>
          <p:cxnSp>
            <p:nvCxnSpPr>
              <p:cNvPr id="30" name="直接连接符 29"/>
              <p:cNvCxnSpPr/>
              <p:nvPr/>
            </p:nvCxnSpPr>
            <p:spPr>
              <a:xfrm>
                <a:off x="1410080" y="6111536"/>
                <a:ext cx="1094359" cy="0"/>
              </a:xfrm>
              <a:prstGeom prst="line">
                <a:avLst/>
              </a:prstGeom>
              <a:ln w="12700" cap="rnd">
                <a:solidFill>
                  <a:srgbClr val="0BF1F5"/>
                </a:solidFill>
                <a:round/>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2683659" y="6236948"/>
                <a:ext cx="7386171" cy="0"/>
              </a:xfrm>
              <a:prstGeom prst="line">
                <a:avLst/>
              </a:prstGeom>
              <a:ln w="12700" cap="rnd">
                <a:solidFill>
                  <a:srgbClr val="0BF1F5"/>
                </a:solidFill>
                <a:round/>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a:off x="2506819" y="6113123"/>
                <a:ext cx="176840" cy="123825"/>
              </a:xfrm>
              <a:prstGeom prst="line">
                <a:avLst/>
              </a:prstGeom>
              <a:ln w="12700" cap="rnd">
                <a:solidFill>
                  <a:srgbClr val="0BF1F5"/>
                </a:solidFill>
                <a:round/>
              </a:ln>
            </p:spPr>
            <p:style>
              <a:lnRef idx="1">
                <a:schemeClr val="accent1"/>
              </a:lnRef>
              <a:fillRef idx="0">
                <a:schemeClr val="accent1"/>
              </a:fillRef>
              <a:effectRef idx="0">
                <a:schemeClr val="accent1"/>
              </a:effectRef>
              <a:fontRef idx="minor">
                <a:schemeClr val="tx1"/>
              </a:fontRef>
            </p:style>
          </p:cxnSp>
          <p:sp>
            <p:nvSpPr>
              <p:cNvPr id="33" name="椭圆 32"/>
              <p:cNvSpPr/>
              <p:nvPr/>
            </p:nvSpPr>
            <p:spPr>
              <a:xfrm>
                <a:off x="1316990" y="6067086"/>
                <a:ext cx="88900" cy="88900"/>
              </a:xfrm>
              <a:prstGeom prst="ellipse">
                <a:avLst/>
              </a:prstGeom>
              <a:noFill/>
              <a:ln>
                <a:solidFill>
                  <a:srgbClr val="0BF1F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cs typeface="+mn-ea"/>
                  <a:sym typeface="+mn-lt"/>
                </a:endParaRPr>
              </a:p>
            </p:txBody>
          </p:sp>
          <p:sp>
            <p:nvSpPr>
              <p:cNvPr id="34" name="椭圆 33"/>
              <p:cNvSpPr/>
              <p:nvPr/>
            </p:nvSpPr>
            <p:spPr>
              <a:xfrm>
                <a:off x="10066395" y="6181068"/>
                <a:ext cx="88900" cy="88900"/>
              </a:xfrm>
              <a:prstGeom prst="ellipse">
                <a:avLst/>
              </a:prstGeom>
              <a:noFill/>
              <a:ln>
                <a:solidFill>
                  <a:srgbClr val="02F8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cs typeface="+mn-ea"/>
                  <a:sym typeface="+mn-lt"/>
                </a:endParaRPr>
              </a:p>
            </p:txBody>
          </p:sp>
          <p:cxnSp>
            <p:nvCxnSpPr>
              <p:cNvPr id="35" name="直接连接符 34"/>
              <p:cNvCxnSpPr/>
              <p:nvPr/>
            </p:nvCxnSpPr>
            <p:spPr>
              <a:xfrm flipH="1">
                <a:off x="10269564" y="6176101"/>
                <a:ext cx="146787" cy="102782"/>
              </a:xfrm>
              <a:prstGeom prst="line">
                <a:avLst/>
              </a:prstGeom>
              <a:ln w="12700" cap="rnd">
                <a:solidFill>
                  <a:srgbClr val="0BF1F5"/>
                </a:solidFill>
                <a:round/>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flipH="1">
                <a:off x="10402456" y="6176101"/>
                <a:ext cx="146787" cy="102782"/>
              </a:xfrm>
              <a:prstGeom prst="line">
                <a:avLst/>
              </a:prstGeom>
              <a:ln w="12700" cap="rnd">
                <a:solidFill>
                  <a:srgbClr val="0BF1F5"/>
                </a:solidFill>
                <a:round/>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flipH="1">
                <a:off x="10547310" y="6176101"/>
                <a:ext cx="146787" cy="102782"/>
              </a:xfrm>
              <a:prstGeom prst="line">
                <a:avLst/>
              </a:prstGeom>
              <a:ln w="12700" cap="rnd">
                <a:solidFill>
                  <a:srgbClr val="0BF1F5"/>
                </a:solidFill>
                <a:round/>
              </a:ln>
            </p:spPr>
            <p:style>
              <a:lnRef idx="1">
                <a:schemeClr val="accent1"/>
              </a:lnRef>
              <a:fillRef idx="0">
                <a:schemeClr val="accent1"/>
              </a:fillRef>
              <a:effectRef idx="0">
                <a:schemeClr val="accent1"/>
              </a:effectRef>
              <a:fontRef idx="minor">
                <a:schemeClr val="tx1"/>
              </a:fontRef>
            </p:style>
          </p:cxnSp>
          <p:sp>
            <p:nvSpPr>
              <p:cNvPr id="38" name="文本框 7"/>
              <p:cNvSpPr txBox="1"/>
              <p:nvPr/>
            </p:nvSpPr>
            <p:spPr bwMode="auto">
              <a:xfrm>
                <a:off x="1451058" y="5664652"/>
                <a:ext cx="1010593" cy="400110"/>
              </a:xfrm>
              <a:prstGeom prst="rect">
                <a:avLst/>
              </a:prstGeom>
              <a:noFill/>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lvl="0" defTabSz="914400">
                  <a:defRPr/>
                </a:pPr>
                <a:r>
                  <a:rPr lang="zh-CN" altLang="en-US" sz="2000" kern="0" dirty="0">
                    <a:gradFill>
                      <a:gsLst>
                        <a:gs pos="0">
                          <a:srgbClr val="FFFFFF"/>
                        </a:gs>
                        <a:gs pos="89000">
                          <a:srgbClr val="0BF1F5"/>
                        </a:gs>
                      </a:gsLst>
                      <a:lin ang="5400000" scaled="1"/>
                    </a:gradFill>
                    <a:cs typeface="+mn-ea"/>
                    <a:sym typeface="+mn-ea"/>
                  </a:rPr>
                  <a:t>替换法：</a:t>
                </a:r>
                <a:endParaRPr lang="zh-CN" altLang="en-US" sz="2000" kern="0" dirty="0">
                  <a:gradFill>
                    <a:gsLst>
                      <a:gs pos="0">
                        <a:srgbClr val="FFFFFF"/>
                      </a:gs>
                      <a:gs pos="89000">
                        <a:srgbClr val="0BF1F5"/>
                      </a:gs>
                    </a:gsLst>
                    <a:lin ang="5400000" scaled="1"/>
                  </a:gradFill>
                  <a:cs typeface="+mn-ea"/>
                  <a:sym typeface="+mn-lt"/>
                </a:endParaRPr>
              </a:p>
            </p:txBody>
          </p:sp>
          <p:grpSp>
            <p:nvGrpSpPr>
              <p:cNvPr id="39" name="组合 38"/>
              <p:cNvGrpSpPr/>
              <p:nvPr/>
            </p:nvGrpSpPr>
            <p:grpSpPr>
              <a:xfrm>
                <a:off x="296992" y="5686389"/>
                <a:ext cx="850294" cy="850294"/>
                <a:chOff x="4841875" y="1765300"/>
                <a:chExt cx="2495550" cy="2495550"/>
              </a:xfrm>
            </p:grpSpPr>
            <p:sp>
              <p:nvSpPr>
                <p:cNvPr id="40" name="椭圆 39"/>
                <p:cNvSpPr/>
                <p:nvPr/>
              </p:nvSpPr>
              <p:spPr>
                <a:xfrm>
                  <a:off x="4841875" y="1765300"/>
                  <a:ext cx="2495550" cy="2495550"/>
                </a:xfrm>
                <a:prstGeom prst="ellipse">
                  <a:avLst/>
                </a:prstGeom>
                <a:solidFill>
                  <a:srgbClr val="0E3D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000000"/>
                    </a:solidFill>
                    <a:effectLst/>
                    <a:uLnTx/>
                    <a:uFillTx/>
                    <a:cs typeface="+mn-ea"/>
                    <a:sym typeface="+mn-lt"/>
                  </a:endParaRPr>
                </a:p>
              </p:txBody>
            </p:sp>
            <p:sp>
              <p:nvSpPr>
                <p:cNvPr id="41" name="圆: 空心 51"/>
                <p:cNvSpPr/>
                <p:nvPr/>
              </p:nvSpPr>
              <p:spPr>
                <a:xfrm>
                  <a:off x="4841875" y="1765300"/>
                  <a:ext cx="2495550" cy="2495550"/>
                </a:xfrm>
                <a:prstGeom prst="donut">
                  <a:avLst>
                    <a:gd name="adj" fmla="val 7694"/>
                  </a:avLst>
                </a:prstGeom>
                <a:solidFill>
                  <a:srgbClr val="0BF1F5">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000000"/>
                    </a:solidFill>
                    <a:effectLst/>
                    <a:uLnTx/>
                    <a:uFillTx/>
                    <a:cs typeface="+mn-ea"/>
                    <a:sym typeface="+mn-lt"/>
                  </a:endParaRPr>
                </a:p>
              </p:txBody>
            </p:sp>
            <p:sp>
              <p:nvSpPr>
                <p:cNvPr id="42" name="任意多边形: 形状 52"/>
                <p:cNvSpPr/>
                <p:nvPr/>
              </p:nvSpPr>
              <p:spPr>
                <a:xfrm>
                  <a:off x="4841875" y="1938708"/>
                  <a:ext cx="2495550" cy="2072509"/>
                </a:xfrm>
                <a:custGeom>
                  <a:avLst/>
                  <a:gdLst>
                    <a:gd name="connsiteX0" fmla="*/ 2360307 w 2495550"/>
                    <a:gd name="connsiteY0" fmla="*/ 511483 h 2072509"/>
                    <a:gd name="connsiteX1" fmla="*/ 2397494 w 2495550"/>
                    <a:gd name="connsiteY1" fmla="*/ 588678 h 2072509"/>
                    <a:gd name="connsiteX2" fmla="*/ 2495550 w 2495550"/>
                    <a:gd name="connsiteY2" fmla="*/ 1074368 h 2072509"/>
                    <a:gd name="connsiteX3" fmla="*/ 2041476 w 2495550"/>
                    <a:gd name="connsiteY3" fmla="*/ 2037212 h 2072509"/>
                    <a:gd name="connsiteX4" fmla="*/ 1994274 w 2495550"/>
                    <a:gd name="connsiteY4" fmla="*/ 2072509 h 2072509"/>
                    <a:gd name="connsiteX5" fmla="*/ 1961739 w 2495550"/>
                    <a:gd name="connsiteY5" fmla="*/ 1999909 h 2072509"/>
                    <a:gd name="connsiteX6" fmla="*/ 1992045 w 2495550"/>
                    <a:gd name="connsiteY6" fmla="*/ 1977247 h 2072509"/>
                    <a:gd name="connsiteX7" fmla="*/ 2417839 w 2495550"/>
                    <a:gd name="connsiteY7" fmla="*/ 1074368 h 2072509"/>
                    <a:gd name="connsiteX8" fmla="*/ 2325890 w 2495550"/>
                    <a:gd name="connsiteY8" fmla="*/ 618926 h 2072509"/>
                    <a:gd name="connsiteX9" fmla="*/ 2301802 w 2495550"/>
                    <a:gd name="connsiteY9" fmla="*/ 568923 h 2072509"/>
                    <a:gd name="connsiteX10" fmla="*/ 615470 w 2495550"/>
                    <a:gd name="connsiteY10" fmla="*/ 0 h 2072509"/>
                    <a:gd name="connsiteX11" fmla="*/ 635985 w 2495550"/>
                    <a:gd name="connsiteY11" fmla="*/ 78371 h 2072509"/>
                    <a:gd name="connsiteX12" fmla="*/ 593581 w 2495550"/>
                    <a:gd name="connsiteY12" fmla="*/ 104133 h 2072509"/>
                    <a:gd name="connsiteX13" fmla="*/ 77711 w 2495550"/>
                    <a:gd name="connsiteY13" fmla="*/ 1074368 h 2072509"/>
                    <a:gd name="connsiteX14" fmla="*/ 169661 w 2495550"/>
                    <a:gd name="connsiteY14" fmla="*/ 1529810 h 2072509"/>
                    <a:gd name="connsiteX15" fmla="*/ 202697 w 2495550"/>
                    <a:gd name="connsiteY15" fmla="*/ 1598390 h 2072509"/>
                    <a:gd name="connsiteX16" fmla="*/ 144192 w 2495550"/>
                    <a:gd name="connsiteY16" fmla="*/ 1655829 h 2072509"/>
                    <a:gd name="connsiteX17" fmla="*/ 98057 w 2495550"/>
                    <a:gd name="connsiteY17" fmla="*/ 1560058 h 2072509"/>
                    <a:gd name="connsiteX18" fmla="*/ 0 w 2495550"/>
                    <a:gd name="connsiteY18" fmla="*/ 1074368 h 2072509"/>
                    <a:gd name="connsiteX19" fmla="*/ 550132 w 2495550"/>
                    <a:gd name="connsiteY19" fmla="*/ 39694 h 2072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495550" h="2072509">
                      <a:moveTo>
                        <a:pt x="2360307" y="511483"/>
                      </a:moveTo>
                      <a:lnTo>
                        <a:pt x="2397494" y="588678"/>
                      </a:lnTo>
                      <a:cubicBezTo>
                        <a:pt x="2460635" y="737960"/>
                        <a:pt x="2495550" y="902086"/>
                        <a:pt x="2495550" y="1074368"/>
                      </a:cubicBezTo>
                      <a:cubicBezTo>
                        <a:pt x="2495550" y="1462002"/>
                        <a:pt x="2318791" y="1808352"/>
                        <a:pt x="2041476" y="2037212"/>
                      </a:cubicBezTo>
                      <a:lnTo>
                        <a:pt x="1994274" y="2072509"/>
                      </a:lnTo>
                      <a:lnTo>
                        <a:pt x="1961739" y="1999909"/>
                      </a:lnTo>
                      <a:lnTo>
                        <a:pt x="1992045" y="1977247"/>
                      </a:lnTo>
                      <a:cubicBezTo>
                        <a:pt x="2252088" y="1762640"/>
                        <a:pt x="2417839" y="1437861"/>
                        <a:pt x="2417839" y="1074368"/>
                      </a:cubicBezTo>
                      <a:cubicBezTo>
                        <a:pt x="2417839" y="912816"/>
                        <a:pt x="2385098" y="758911"/>
                        <a:pt x="2325890" y="618926"/>
                      </a:cubicBezTo>
                      <a:lnTo>
                        <a:pt x="2301802" y="568923"/>
                      </a:lnTo>
                      <a:close/>
                      <a:moveTo>
                        <a:pt x="615470" y="0"/>
                      </a:moveTo>
                      <a:lnTo>
                        <a:pt x="635985" y="78371"/>
                      </a:lnTo>
                      <a:lnTo>
                        <a:pt x="593581" y="104133"/>
                      </a:lnTo>
                      <a:cubicBezTo>
                        <a:pt x="282342" y="314401"/>
                        <a:pt x="77711" y="670488"/>
                        <a:pt x="77711" y="1074368"/>
                      </a:cubicBezTo>
                      <a:cubicBezTo>
                        <a:pt x="77711" y="1235920"/>
                        <a:pt x="110452" y="1389826"/>
                        <a:pt x="169661" y="1529810"/>
                      </a:cubicBezTo>
                      <a:lnTo>
                        <a:pt x="202697" y="1598390"/>
                      </a:lnTo>
                      <a:lnTo>
                        <a:pt x="144192" y="1655829"/>
                      </a:lnTo>
                      <a:lnTo>
                        <a:pt x="98057" y="1560058"/>
                      </a:lnTo>
                      <a:cubicBezTo>
                        <a:pt x="34916" y="1410777"/>
                        <a:pt x="0" y="1246650"/>
                        <a:pt x="0" y="1074368"/>
                      </a:cubicBezTo>
                      <a:cubicBezTo>
                        <a:pt x="0" y="643664"/>
                        <a:pt x="218222" y="263928"/>
                        <a:pt x="550132" y="39694"/>
                      </a:cubicBezTo>
                      <a:close/>
                    </a:path>
                  </a:pathLst>
                </a:custGeom>
                <a:solidFill>
                  <a:srgbClr val="0BF1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cs typeface="+mn-ea"/>
                    <a:sym typeface="+mn-lt"/>
                  </a:endParaRPr>
                </a:p>
              </p:txBody>
            </p:sp>
            <p:sp>
              <p:nvSpPr>
                <p:cNvPr id="43" name="任意多边形: 形状 53"/>
                <p:cNvSpPr/>
                <p:nvPr/>
              </p:nvSpPr>
              <p:spPr>
                <a:xfrm>
                  <a:off x="5273868" y="2193926"/>
                  <a:ext cx="1634933" cy="1637979"/>
                </a:xfrm>
                <a:custGeom>
                  <a:avLst/>
                  <a:gdLst>
                    <a:gd name="connsiteX0" fmla="*/ 1539514 w 1634933"/>
                    <a:gd name="connsiteY0" fmla="*/ 698450 h 1637979"/>
                    <a:gd name="connsiteX1" fmla="*/ 1625065 w 1634933"/>
                    <a:gd name="connsiteY1" fmla="*/ 698450 h 1637979"/>
                    <a:gd name="connsiteX2" fmla="*/ 1630704 w 1634933"/>
                    <a:gd name="connsiteY2" fmla="*/ 735397 h 1637979"/>
                    <a:gd name="connsiteX3" fmla="*/ 1634933 w 1634933"/>
                    <a:gd name="connsiteY3" fmla="*/ 819150 h 1637979"/>
                    <a:gd name="connsiteX4" fmla="*/ 899537 w 1634933"/>
                    <a:gd name="connsiteY4" fmla="*/ 1634071 h 1637979"/>
                    <a:gd name="connsiteX5" fmla="*/ 822133 w 1634933"/>
                    <a:gd name="connsiteY5" fmla="*/ 1637979 h 1637979"/>
                    <a:gd name="connsiteX6" fmla="*/ 822133 w 1634933"/>
                    <a:gd name="connsiteY6" fmla="*/ 1553312 h 1637979"/>
                    <a:gd name="connsiteX7" fmla="*/ 890880 w 1634933"/>
                    <a:gd name="connsiteY7" fmla="*/ 1549841 h 1637979"/>
                    <a:gd name="connsiteX8" fmla="*/ 1550266 w 1634933"/>
                    <a:gd name="connsiteY8" fmla="*/ 819150 h 1637979"/>
                    <a:gd name="connsiteX9" fmla="*/ 1546474 w 1634933"/>
                    <a:gd name="connsiteY9" fmla="*/ 744053 h 1637979"/>
                    <a:gd name="connsiteX10" fmla="*/ 815783 w 1634933"/>
                    <a:gd name="connsiteY10" fmla="*/ 0 h 1637979"/>
                    <a:gd name="connsiteX11" fmla="*/ 899537 w 1634933"/>
                    <a:gd name="connsiteY11" fmla="*/ 4229 h 1637979"/>
                    <a:gd name="connsiteX12" fmla="*/ 916941 w 1634933"/>
                    <a:gd name="connsiteY12" fmla="*/ 6886 h 1637979"/>
                    <a:gd name="connsiteX13" fmla="*/ 916941 w 1634933"/>
                    <a:gd name="connsiteY13" fmla="*/ 94865 h 1637979"/>
                    <a:gd name="connsiteX14" fmla="*/ 815783 w 1634933"/>
                    <a:gd name="connsiteY14" fmla="*/ 84667 h 1637979"/>
                    <a:gd name="connsiteX15" fmla="*/ 85092 w 1634933"/>
                    <a:gd name="connsiteY15" fmla="*/ 744053 h 1637979"/>
                    <a:gd name="connsiteX16" fmla="*/ 84667 w 1634933"/>
                    <a:gd name="connsiteY16" fmla="*/ 752475 h 1637979"/>
                    <a:gd name="connsiteX17" fmla="*/ 0 w 1634933"/>
                    <a:gd name="connsiteY17" fmla="*/ 752475 h 1637979"/>
                    <a:gd name="connsiteX18" fmla="*/ 862 w 1634933"/>
                    <a:gd name="connsiteY18" fmla="*/ 735397 h 1637979"/>
                    <a:gd name="connsiteX19" fmla="*/ 815783 w 1634933"/>
                    <a:gd name="connsiteY19" fmla="*/ 0 h 1637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634933" h="1637979">
                      <a:moveTo>
                        <a:pt x="1539514" y="698450"/>
                      </a:moveTo>
                      <a:lnTo>
                        <a:pt x="1625065" y="698450"/>
                      </a:lnTo>
                      <a:lnTo>
                        <a:pt x="1630704" y="735397"/>
                      </a:lnTo>
                      <a:cubicBezTo>
                        <a:pt x="1633501" y="762934"/>
                        <a:pt x="1634933" y="790875"/>
                        <a:pt x="1634933" y="819150"/>
                      </a:cubicBezTo>
                      <a:cubicBezTo>
                        <a:pt x="1634933" y="1243279"/>
                        <a:pt x="1312598" y="1592122"/>
                        <a:pt x="899537" y="1634071"/>
                      </a:cubicBezTo>
                      <a:lnTo>
                        <a:pt x="822133" y="1637979"/>
                      </a:lnTo>
                      <a:lnTo>
                        <a:pt x="822133" y="1553312"/>
                      </a:lnTo>
                      <a:lnTo>
                        <a:pt x="890880" y="1549841"/>
                      </a:lnTo>
                      <a:cubicBezTo>
                        <a:pt x="1261248" y="1512228"/>
                        <a:pt x="1550266" y="1199441"/>
                        <a:pt x="1550266" y="819150"/>
                      </a:cubicBezTo>
                      <a:cubicBezTo>
                        <a:pt x="1550266" y="793797"/>
                        <a:pt x="1548982" y="768745"/>
                        <a:pt x="1546474" y="744053"/>
                      </a:cubicBezTo>
                      <a:close/>
                      <a:moveTo>
                        <a:pt x="815783" y="0"/>
                      </a:moveTo>
                      <a:cubicBezTo>
                        <a:pt x="844059" y="0"/>
                        <a:pt x="871999" y="1433"/>
                        <a:pt x="899537" y="4229"/>
                      </a:cubicBezTo>
                      <a:lnTo>
                        <a:pt x="916941" y="6886"/>
                      </a:lnTo>
                      <a:lnTo>
                        <a:pt x="916941" y="94865"/>
                      </a:lnTo>
                      <a:lnTo>
                        <a:pt x="815783" y="84667"/>
                      </a:lnTo>
                      <a:cubicBezTo>
                        <a:pt x="435492" y="84667"/>
                        <a:pt x="122705" y="373686"/>
                        <a:pt x="85092" y="744053"/>
                      </a:cubicBezTo>
                      <a:lnTo>
                        <a:pt x="84667" y="752475"/>
                      </a:lnTo>
                      <a:lnTo>
                        <a:pt x="0" y="752475"/>
                      </a:lnTo>
                      <a:lnTo>
                        <a:pt x="862" y="735397"/>
                      </a:lnTo>
                      <a:cubicBezTo>
                        <a:pt x="42811" y="322336"/>
                        <a:pt x="391655" y="0"/>
                        <a:pt x="815783" y="0"/>
                      </a:cubicBezTo>
                      <a:close/>
                    </a:path>
                  </a:pathLst>
                </a:custGeom>
                <a:solidFill>
                  <a:srgbClr val="0BF1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cs typeface="+mn-ea"/>
                    <a:sym typeface="+mn-lt"/>
                  </a:endParaRPr>
                </a:p>
              </p:txBody>
            </p:sp>
          </p:grpSp>
        </p:grpSp>
        <p:sp>
          <p:nvSpPr>
            <p:cNvPr id="29" name="矩形 28"/>
            <p:cNvSpPr/>
            <p:nvPr/>
          </p:nvSpPr>
          <p:spPr>
            <a:xfrm>
              <a:off x="1541271" y="5526720"/>
              <a:ext cx="7618752" cy="499624"/>
            </a:xfrm>
            <a:prstGeom prst="rect">
              <a:avLst/>
            </a:prstGeom>
          </p:spPr>
          <p:txBody>
            <a:bodyPr wrap="none">
              <a:spAutoFit/>
            </a:bodyPr>
            <a:lstStyle/>
            <a:p>
              <a:pPr indent="504190" algn="just" latinLnBrk="1" hangingPunct="0">
                <a:lnSpc>
                  <a:spcPct val="150000"/>
                </a:lnSpc>
                <a:buClr>
                  <a:srgbClr val="032089"/>
                </a:buClr>
                <a:defRPr/>
              </a:pPr>
              <a:r>
                <a:rPr lang="zh-CN" altLang="en-US" sz="2000" dirty="0">
                  <a:solidFill>
                    <a:schemeClr val="bg1"/>
                  </a:solidFill>
                  <a:latin typeface="微软雅黑" panose="020B0503020204020204" pitchFamily="34" charset="-122"/>
                  <a:ea typeface="微软雅黑" panose="020B0503020204020204" pitchFamily="34" charset="-122"/>
                  <a:cs typeface="+mn-ea"/>
                  <a:sym typeface="+mn-ea"/>
                </a:rPr>
                <a:t>使用难度较低，但是会影响数据的标准差，导致信息量变动。</a:t>
              </a:r>
            </a:p>
          </p:txBody>
        </p:sp>
      </p:grpSp>
    </p:spTree>
  </p:cSld>
  <p:clrMapOvr>
    <a:masterClrMapping/>
  </p:clrMapOvr>
  <mc:AlternateContent xmlns:mc="http://schemas.openxmlformats.org/markup-compatibility/2006" xmlns:p14="http://schemas.microsoft.com/office/powerpoint/2010/main">
    <mc:Choice Requires="p14">
      <p:transition spd="slow">
        <p:wipe/>
      </p:transition>
    </mc:Choice>
    <mc:Fallback xmlns="">
      <p:transition spd="slow">
        <p:wip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left)">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wipe(left)">
                                      <p:cBhvr>
                                        <p:cTn id="17" dur="500"/>
                                        <p:tgtEl>
                                          <p:spTgt spid="2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
                                            <p:txEl>
                                              <p:pRg st="0" end="0"/>
                                            </p:txEl>
                                          </p:spTgt>
                                        </p:tgtEl>
                                        <p:attrNameLst>
                                          <p:attrName>style.visibility</p:attrName>
                                        </p:attrNameLst>
                                      </p:cBhvr>
                                      <p:to>
                                        <p:strVal val="visible"/>
                                      </p:to>
                                    </p:set>
                                    <p:animEffect transition="in" filter="wipe(left)">
                                      <p:cBhvr>
                                        <p:cTn id="22"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userDrawn="1"/>
        </p:nvSpPr>
        <p:spPr>
          <a:xfrm>
            <a:off x="215900" y="179705"/>
            <a:ext cx="7563485" cy="52197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b="1" kern="1200" dirty="0">
                <a:gradFill>
                  <a:gsLst>
                    <a:gs pos="0">
                      <a:schemeClr val="accent1">
                        <a:lumMod val="5000"/>
                        <a:lumOff val="95000"/>
                      </a:schemeClr>
                    </a:gs>
                    <a:gs pos="100000">
                      <a:srgbClr val="61D6FE"/>
                    </a:gs>
                    <a:gs pos="100000">
                      <a:schemeClr val="accent1">
                        <a:lumMod val="30000"/>
                        <a:lumOff val="70000"/>
                      </a:schemeClr>
                    </a:gs>
                  </a:gsLst>
                  <a:lin ang="5400000" scaled="1"/>
                </a:gradFill>
                <a:latin typeface="微软雅黑" panose="020B0503020204020204" pitchFamily="34" charset="-122"/>
                <a:ea typeface="微软雅黑" panose="020B0503020204020204" pitchFamily="34" charset="-122"/>
                <a:cs typeface="+mn-cs"/>
              </a:rPr>
              <a:t>缺失值处理的类型</a:t>
            </a:r>
          </a:p>
        </p:txBody>
      </p:sp>
      <p:sp>
        <p:nvSpPr>
          <p:cNvPr id="3" name="文本框 2"/>
          <p:cNvSpPr txBox="1"/>
          <p:nvPr/>
        </p:nvSpPr>
        <p:spPr>
          <a:xfrm>
            <a:off x="943928" y="2014220"/>
            <a:ext cx="10075545" cy="3785652"/>
          </a:xfrm>
          <a:prstGeom prst="rect">
            <a:avLst/>
          </a:prstGeom>
          <a:noFill/>
        </p:spPr>
        <p:txBody>
          <a:bodyPr wrap="square" rtlCol="0">
            <a:spAutoFit/>
          </a:bodyPr>
          <a:lstStyle/>
          <a:p>
            <a:pPr marL="0" indent="0" algn="just" fontAlgn="auto" latinLnBrk="1" hangingPunct="0">
              <a:lnSpc>
                <a:spcPct val="150000"/>
              </a:lnSpc>
              <a:buClr>
                <a:srgbClr val="032089"/>
              </a:buClr>
              <a:defRPr/>
            </a:pPr>
            <a:r>
              <a:rPr lang="zh-CN" altLang="en-US" sz="2000" dirty="0">
                <a:solidFill>
                  <a:schemeClr val="bg1"/>
                </a:solidFill>
                <a:latin typeface="微软雅黑" panose="020B0503020204020204" pitchFamily="34" charset="-122"/>
                <a:ea typeface="微软雅黑" panose="020B0503020204020204" pitchFamily="34" charset="-122"/>
                <a:cs typeface="+mn-ea"/>
                <a:sym typeface="+mn-ea"/>
              </a:rPr>
              <a:t>常用的插值法有线性插值、多项式插值和样条插值等：</a:t>
            </a:r>
          </a:p>
          <a:p>
            <a:pPr marL="0" indent="504190" algn="just" fontAlgn="auto" latinLnBrk="1" hangingPunct="0">
              <a:lnSpc>
                <a:spcPct val="150000"/>
              </a:lnSpc>
              <a:buClr>
                <a:srgbClr val="032089"/>
              </a:buClr>
              <a:defRPr/>
            </a:pPr>
            <a:r>
              <a:rPr lang="zh-CN" altLang="en-US" sz="2000" dirty="0">
                <a:solidFill>
                  <a:schemeClr val="bg1"/>
                </a:solidFill>
                <a:latin typeface="微软雅黑" panose="020B0503020204020204" pitchFamily="34" charset="-122"/>
                <a:ea typeface="微软雅黑" panose="020B0503020204020204" pitchFamily="34" charset="-122"/>
                <a:cs typeface="+mn-ea"/>
                <a:sym typeface="+mn-ea"/>
              </a:rPr>
              <a:t>● 线性插值是一种较为简单的插值方法，它针对已知的值求出线性方程，通过求解线性方程得到缺失值。</a:t>
            </a:r>
          </a:p>
          <a:p>
            <a:pPr marL="0" indent="504190" algn="just" fontAlgn="auto" latinLnBrk="1" hangingPunct="0">
              <a:lnSpc>
                <a:spcPct val="150000"/>
              </a:lnSpc>
              <a:buClr>
                <a:srgbClr val="032089"/>
              </a:buClr>
              <a:defRPr/>
            </a:pPr>
            <a:r>
              <a:rPr lang="zh-CN" altLang="en-US" sz="2000" dirty="0">
                <a:solidFill>
                  <a:schemeClr val="bg1"/>
                </a:solidFill>
                <a:latin typeface="微软雅黑" panose="020B0503020204020204" pitchFamily="34" charset="-122"/>
                <a:ea typeface="微软雅黑" panose="020B0503020204020204" pitchFamily="34" charset="-122"/>
                <a:cs typeface="+mn-ea"/>
                <a:sym typeface="+mn-ea"/>
              </a:rPr>
              <a:t>● 多项式插值是利用已知的值拟合一个多项式，使得现有的数据满足这个多项式，再利用这个多项式求解缺失值，常见的多项式插值法有拉格朗日插值和牛顿插值等。</a:t>
            </a:r>
          </a:p>
          <a:p>
            <a:pPr marL="0" indent="504190" algn="just" fontAlgn="auto" latinLnBrk="1" hangingPunct="0">
              <a:lnSpc>
                <a:spcPct val="150000"/>
              </a:lnSpc>
              <a:buClr>
                <a:srgbClr val="032089"/>
              </a:buClr>
              <a:defRPr/>
            </a:pPr>
            <a:r>
              <a:rPr lang="zh-CN" altLang="en-US" sz="2000" dirty="0">
                <a:solidFill>
                  <a:schemeClr val="bg1"/>
                </a:solidFill>
                <a:latin typeface="微软雅黑" panose="020B0503020204020204" pitchFamily="34" charset="-122"/>
                <a:ea typeface="微软雅黑" panose="020B0503020204020204" pitchFamily="34" charset="-122"/>
                <a:cs typeface="+mn-ea"/>
                <a:sym typeface="+mn-ea"/>
              </a:rPr>
              <a:t>● 样条插值是以可变样条来作出一条经过一系列点的光滑曲线的插值方法，插值样条由一些多项式组成，每一个多项式都是由相邻两个数据点决定，这样可以保证两个相邻多项式及其导数在连接处连续。</a:t>
            </a:r>
          </a:p>
        </p:txBody>
      </p:sp>
      <p:grpSp>
        <p:nvGrpSpPr>
          <p:cNvPr id="5" name="组合 4"/>
          <p:cNvGrpSpPr/>
          <p:nvPr/>
        </p:nvGrpSpPr>
        <p:grpSpPr>
          <a:xfrm>
            <a:off x="943928" y="1326919"/>
            <a:ext cx="3148012" cy="564034"/>
            <a:chOff x="1671073" y="1717585"/>
            <a:chExt cx="1513521" cy="564034"/>
          </a:xfrm>
        </p:grpSpPr>
        <p:sp>
          <p:nvSpPr>
            <p:cNvPr id="6" name="Rounded Rectangle 92"/>
            <p:cNvSpPr/>
            <p:nvPr/>
          </p:nvSpPr>
          <p:spPr>
            <a:xfrm>
              <a:off x="1671073" y="1717585"/>
              <a:ext cx="1513521" cy="564034"/>
            </a:xfrm>
            <a:prstGeom prst="roundRect">
              <a:avLst/>
            </a:prstGeom>
            <a:gradFill flip="none" rotWithShape="1">
              <a:gsLst>
                <a:gs pos="0">
                  <a:schemeClr val="accent1">
                    <a:lumMod val="5000"/>
                    <a:lumOff val="95000"/>
                  </a:schemeClr>
                </a:gs>
                <a:gs pos="0">
                  <a:srgbClr val="61D6FE"/>
                </a:gs>
                <a:gs pos="100000">
                  <a:schemeClr val="accent5">
                    <a:lumMod val="20000"/>
                    <a:lumOff val="80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cs typeface="+mn-ea"/>
                <a:sym typeface="+mn-lt"/>
              </a:endParaRPr>
            </a:p>
          </p:txBody>
        </p:sp>
        <p:sp>
          <p:nvSpPr>
            <p:cNvPr id="7" name="文本框 6"/>
            <p:cNvSpPr txBox="1"/>
            <p:nvPr/>
          </p:nvSpPr>
          <p:spPr>
            <a:xfrm>
              <a:off x="1844633" y="1717585"/>
              <a:ext cx="1339961" cy="499624"/>
            </a:xfrm>
            <a:prstGeom prst="rect">
              <a:avLst/>
            </a:prstGeom>
            <a:noFill/>
          </p:spPr>
          <p:txBody>
            <a:bodyPr wrap="square" rtlCol="0">
              <a:spAutoFit/>
            </a:bodyPr>
            <a:lstStyle/>
            <a:p>
              <a:pPr algn="just" latinLnBrk="1" hangingPunct="0">
                <a:lnSpc>
                  <a:spcPct val="150000"/>
                </a:lnSpc>
                <a:buClr>
                  <a:srgbClr val="032089"/>
                </a:buClr>
                <a:defRPr/>
              </a:pPr>
              <a:r>
                <a:rPr lang="en-US" altLang="zh-CN" sz="2000" b="1" dirty="0">
                  <a:latin typeface="微软雅黑" panose="020B0503020204020204" pitchFamily="34" charset="-122"/>
                  <a:ea typeface="微软雅黑" panose="020B0503020204020204" pitchFamily="34" charset="-122"/>
                  <a:cs typeface="+mn-ea"/>
                  <a:sym typeface="+mn-ea"/>
                </a:rPr>
                <a:t>3.</a:t>
              </a:r>
              <a:r>
                <a:rPr lang="zh-CN" altLang="en-US" sz="2000" b="1" dirty="0">
                  <a:latin typeface="微软雅黑" panose="020B0503020204020204" pitchFamily="34" charset="-122"/>
                  <a:ea typeface="微软雅黑" panose="020B0503020204020204" pitchFamily="34" charset="-122"/>
                  <a:cs typeface="+mn-ea"/>
                  <a:sym typeface="+mn-ea"/>
                </a:rPr>
                <a:t>其余的插值法介绍</a:t>
              </a:r>
            </a:p>
          </p:txBody>
        </p:sp>
      </p:grpSp>
      <p:sp>
        <p:nvSpPr>
          <p:cNvPr id="8" name="矩形 7"/>
          <p:cNvSpPr/>
          <p:nvPr/>
        </p:nvSpPr>
        <p:spPr>
          <a:xfrm>
            <a:off x="845008" y="2516198"/>
            <a:ext cx="10310671" cy="3406942"/>
          </a:xfrm>
          <a:prstGeom prst="rect">
            <a:avLst/>
          </a:prstGeom>
          <a:noFill/>
          <a:ln w="6350" cap="flat" cmpd="sng" algn="ctr">
            <a:solidFill>
              <a:srgbClr val="61D6FE"/>
            </a:solidFill>
            <a:prstDash val="sysDash"/>
            <a:miter lim="800000"/>
          </a:ln>
          <a:effectLst/>
        </p:spPr>
        <p:txBody>
          <a:bodyPr anchor="ctr"/>
          <a:lstStyle/>
          <a:p>
            <a:pPr algn="ctr">
              <a:lnSpc>
                <a:spcPct val="120000"/>
              </a:lnSpc>
              <a:defRPr/>
            </a:pPr>
            <a:endParaRPr kumimoji="1" lang="zh-CN" altLang="zh-CN" sz="2275" kern="0" dirty="0">
              <a:solidFill>
                <a:schemeClr val="bg1"/>
              </a:solidFill>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slow">
        <p:wipe/>
      </p:transition>
    </mc:Choice>
    <mc:Fallback xmlns="">
      <p:transition spd="slow">
        <p:wip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wipe(left)">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
                                            <p:txEl>
                                              <p:pRg st="1" end="1"/>
                                            </p:txEl>
                                          </p:spTgt>
                                        </p:tgtEl>
                                        <p:attrNameLst>
                                          <p:attrName>style.visibility</p:attrName>
                                        </p:attrNameLst>
                                      </p:cBhvr>
                                      <p:to>
                                        <p:strVal val="visible"/>
                                      </p:to>
                                    </p:set>
                                    <p:animEffect transition="in" filter="wipe(left)">
                                      <p:cBhvr>
                                        <p:cTn id="22" dur="500"/>
                                        <p:tgtEl>
                                          <p:spTgt spid="3">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animEffect transition="in" filter="wipe(left)">
                                      <p:cBhvr>
                                        <p:cTn id="27" dur="500"/>
                                        <p:tgtEl>
                                          <p:spTgt spid="3">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3">
                                            <p:txEl>
                                              <p:pRg st="3" end="3"/>
                                            </p:txEl>
                                          </p:spTgt>
                                        </p:tgtEl>
                                        <p:attrNameLst>
                                          <p:attrName>style.visibility</p:attrName>
                                        </p:attrNameLst>
                                      </p:cBhvr>
                                      <p:to>
                                        <p:strVal val="visible"/>
                                      </p:to>
                                    </p:set>
                                    <p:animEffect transition="in" filter="wipe(left)">
                                      <p:cBhvr>
                                        <p:cTn id="3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8"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userDrawn="1"/>
        </p:nvSpPr>
        <p:spPr>
          <a:xfrm>
            <a:off x="215900" y="179705"/>
            <a:ext cx="7563485" cy="52197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b="1" kern="1200" dirty="0">
                <a:gradFill>
                  <a:gsLst>
                    <a:gs pos="0">
                      <a:schemeClr val="accent1">
                        <a:lumMod val="5000"/>
                        <a:lumOff val="95000"/>
                      </a:schemeClr>
                    </a:gs>
                    <a:gs pos="100000">
                      <a:srgbClr val="61D6FE"/>
                    </a:gs>
                    <a:gs pos="100000">
                      <a:schemeClr val="accent1">
                        <a:lumMod val="30000"/>
                        <a:lumOff val="70000"/>
                      </a:schemeClr>
                    </a:gs>
                  </a:gsLst>
                  <a:lin ang="5400000" scaled="1"/>
                </a:gradFill>
                <a:latin typeface="微软雅黑" panose="020B0503020204020204" pitchFamily="34" charset="-122"/>
                <a:ea typeface="微软雅黑" panose="020B0503020204020204" pitchFamily="34" charset="-122"/>
                <a:cs typeface="+mn-cs"/>
              </a:rPr>
              <a:t>缺失值处理的类型</a:t>
            </a:r>
          </a:p>
        </p:txBody>
      </p:sp>
      <p:sp>
        <p:nvSpPr>
          <p:cNvPr id="3" name="文本框 2"/>
          <p:cNvSpPr txBox="1"/>
          <p:nvPr/>
        </p:nvSpPr>
        <p:spPr>
          <a:xfrm>
            <a:off x="989646" y="1817370"/>
            <a:ext cx="10075545" cy="1422954"/>
          </a:xfrm>
          <a:prstGeom prst="rect">
            <a:avLst/>
          </a:prstGeom>
          <a:noFill/>
        </p:spPr>
        <p:txBody>
          <a:bodyPr wrap="square" rtlCol="0">
            <a:spAutoFit/>
          </a:bodyPr>
          <a:lstStyle/>
          <a:p>
            <a:pPr marL="0" indent="504190" algn="just" fontAlgn="auto" latinLnBrk="1" hangingPunct="0">
              <a:lnSpc>
                <a:spcPct val="150000"/>
              </a:lnSpc>
              <a:buClr>
                <a:srgbClr val="032089"/>
              </a:buClr>
              <a:defRPr/>
            </a:pPr>
            <a:r>
              <a:rPr lang="zh-CN" altLang="en-US" sz="2000" dirty="0">
                <a:solidFill>
                  <a:schemeClr val="bg1"/>
                </a:solidFill>
                <a:latin typeface="微软雅黑" panose="020B0503020204020204" pitchFamily="34" charset="-122"/>
                <a:ea typeface="微软雅黑" panose="020B0503020204020204" pitchFamily="34" charset="-122"/>
                <a:cs typeface="+mn-ea"/>
                <a:sym typeface="+mn-ea"/>
              </a:rPr>
              <a:t>SciPy库中的interpolate模块除了提供常规的插值法外，还提供了例如在图形学领域具有重要作用的重心坐标插值（BarycentricInterpolator）等。在实际应用中，需要根据不同的场景，选择合适的插值方法。</a:t>
            </a:r>
          </a:p>
        </p:txBody>
      </p:sp>
      <p:pic>
        <p:nvPicPr>
          <p:cNvPr id="4" name="图片 3"/>
          <p:cNvPicPr>
            <a:picLocks noChangeAspect="1"/>
          </p:cNvPicPr>
          <p:nvPr/>
        </p:nvPicPr>
        <p:blipFill>
          <a:blip r:embed="rId3"/>
          <a:stretch>
            <a:fillRect/>
          </a:stretch>
        </p:blipFill>
        <p:spPr>
          <a:xfrm>
            <a:off x="3122293" y="3260089"/>
            <a:ext cx="6038850" cy="2999429"/>
          </a:xfrm>
          <a:prstGeom prst="rect">
            <a:avLst/>
          </a:prstGeom>
        </p:spPr>
      </p:pic>
      <p:grpSp>
        <p:nvGrpSpPr>
          <p:cNvPr id="5" name="组合 4"/>
          <p:cNvGrpSpPr/>
          <p:nvPr/>
        </p:nvGrpSpPr>
        <p:grpSpPr>
          <a:xfrm>
            <a:off x="943928" y="1326919"/>
            <a:ext cx="3148012" cy="564034"/>
            <a:chOff x="1671073" y="1717585"/>
            <a:chExt cx="1513521" cy="564034"/>
          </a:xfrm>
        </p:grpSpPr>
        <p:sp>
          <p:nvSpPr>
            <p:cNvPr id="6" name="Rounded Rectangle 92"/>
            <p:cNvSpPr/>
            <p:nvPr/>
          </p:nvSpPr>
          <p:spPr>
            <a:xfrm>
              <a:off x="1671073" y="1717585"/>
              <a:ext cx="1513521" cy="564034"/>
            </a:xfrm>
            <a:prstGeom prst="roundRect">
              <a:avLst/>
            </a:prstGeom>
            <a:gradFill flip="none" rotWithShape="1">
              <a:gsLst>
                <a:gs pos="0">
                  <a:schemeClr val="accent1">
                    <a:lumMod val="5000"/>
                    <a:lumOff val="95000"/>
                  </a:schemeClr>
                </a:gs>
                <a:gs pos="0">
                  <a:srgbClr val="61D6FE"/>
                </a:gs>
                <a:gs pos="100000">
                  <a:schemeClr val="accent5">
                    <a:lumMod val="20000"/>
                    <a:lumOff val="80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cs typeface="+mn-ea"/>
                <a:sym typeface="+mn-lt"/>
              </a:endParaRPr>
            </a:p>
          </p:txBody>
        </p:sp>
        <p:sp>
          <p:nvSpPr>
            <p:cNvPr id="7" name="文本框 6"/>
            <p:cNvSpPr txBox="1"/>
            <p:nvPr/>
          </p:nvSpPr>
          <p:spPr>
            <a:xfrm>
              <a:off x="1844633" y="1717585"/>
              <a:ext cx="1339961" cy="499624"/>
            </a:xfrm>
            <a:prstGeom prst="rect">
              <a:avLst/>
            </a:prstGeom>
            <a:noFill/>
          </p:spPr>
          <p:txBody>
            <a:bodyPr wrap="square" rtlCol="0">
              <a:spAutoFit/>
            </a:bodyPr>
            <a:lstStyle/>
            <a:p>
              <a:pPr algn="just" latinLnBrk="1" hangingPunct="0">
                <a:lnSpc>
                  <a:spcPct val="150000"/>
                </a:lnSpc>
                <a:buClr>
                  <a:srgbClr val="032089"/>
                </a:buClr>
                <a:defRPr/>
              </a:pPr>
              <a:r>
                <a:rPr lang="en-US" altLang="zh-CN" sz="2000" b="1" dirty="0">
                  <a:latin typeface="微软雅黑" panose="020B0503020204020204" pitchFamily="34" charset="-122"/>
                  <a:ea typeface="微软雅黑" panose="020B0503020204020204" pitchFamily="34" charset="-122"/>
                  <a:cs typeface="+mn-ea"/>
                  <a:sym typeface="+mn-ea"/>
                </a:rPr>
                <a:t>3.</a:t>
              </a:r>
              <a:r>
                <a:rPr lang="zh-CN" altLang="en-US" sz="2000" b="1" dirty="0">
                  <a:latin typeface="微软雅黑" panose="020B0503020204020204" pitchFamily="34" charset="-122"/>
                  <a:ea typeface="微软雅黑" panose="020B0503020204020204" pitchFamily="34" charset="-122"/>
                  <a:cs typeface="+mn-ea"/>
                  <a:sym typeface="+mn-ea"/>
                </a:rPr>
                <a:t>其余的插值法介绍</a:t>
              </a:r>
            </a:p>
          </p:txBody>
        </p:sp>
      </p:grpSp>
    </p:spTree>
  </p:cSld>
  <p:clrMapOvr>
    <a:masterClrMapping/>
  </p:clrMapOvr>
  <mc:AlternateContent xmlns:mc="http://schemas.openxmlformats.org/markup-compatibility/2006" xmlns:p14="http://schemas.microsoft.com/office/powerpoint/2010/main">
    <mc:Choice Requires="p14">
      <p:transition spd="slow">
        <p:wipe/>
      </p:transition>
    </mc:Choice>
    <mc:Fallback xmlns="">
      <p:transition spd="slow">
        <p:wip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wipe(left)">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12"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strips(downLeft)">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原创设计师QQ69613753    _4"/>
          <p:cNvCxnSpPr/>
          <p:nvPr/>
        </p:nvCxnSpPr>
        <p:spPr>
          <a:xfrm>
            <a:off x="2258229" y="3807425"/>
            <a:ext cx="7691188" cy="0"/>
          </a:xfrm>
          <a:prstGeom prst="line">
            <a:avLst/>
          </a:prstGeom>
          <a:ln w="25400">
            <a:gradFill>
              <a:gsLst>
                <a:gs pos="54000">
                  <a:srgbClr val="61D6FE"/>
                </a:gs>
                <a:gs pos="0">
                  <a:schemeClr val="bg1">
                    <a:alpha val="0"/>
                  </a:schemeClr>
                </a:gs>
                <a:gs pos="100000">
                  <a:schemeClr val="accent5">
                    <a:lumMod val="20000"/>
                    <a:lumOff val="80000"/>
                    <a:alpha val="7000"/>
                  </a:schemeClr>
                </a:gs>
              </a:gsLst>
              <a:lin ang="0" scaled="0"/>
            </a:gra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3704751" y="2289364"/>
            <a:ext cx="5711276" cy="1322070"/>
          </a:xfrm>
          <a:prstGeom prst="rect">
            <a:avLst/>
          </a:prstGeom>
          <a:noFill/>
        </p:spPr>
        <p:txBody>
          <a:bodyPr wrap="square" rtlCol="0">
            <a:spAutoFit/>
          </a:bodyPr>
          <a:lstStyle/>
          <a:p>
            <a:r>
              <a:rPr lang="zh-CN" altLang="en-US" sz="8000" b="1" spc="600" dirty="0">
                <a:gradFill flip="none" rotWithShape="1">
                  <a:gsLst>
                    <a:gs pos="60000">
                      <a:schemeClr val="accent5">
                        <a:lumMod val="20000"/>
                        <a:lumOff val="80000"/>
                      </a:schemeClr>
                    </a:gs>
                    <a:gs pos="23000">
                      <a:schemeClr val="bg1"/>
                    </a:gs>
                    <a:gs pos="100000">
                      <a:srgbClr val="61D6FE"/>
                    </a:gs>
                  </a:gsLst>
                  <a:lin ang="2700000" scaled="1"/>
                  <a:tileRect/>
                </a:gradFill>
                <a:latin typeface="微软雅黑" panose="020B0503020204020204" pitchFamily="34" charset="-122"/>
                <a:ea typeface="微软雅黑" panose="020B0503020204020204" pitchFamily="34" charset="-122"/>
                <a:cs typeface="+mn-ea"/>
                <a:sym typeface="+mn-lt"/>
              </a:rPr>
              <a:t>谢谢观看！</a:t>
            </a:r>
          </a:p>
        </p:txBody>
      </p:sp>
      <p:grpSp>
        <p:nvGrpSpPr>
          <p:cNvPr id="13" name="组合 12"/>
          <p:cNvGrpSpPr/>
          <p:nvPr/>
        </p:nvGrpSpPr>
        <p:grpSpPr>
          <a:xfrm>
            <a:off x="1233744" y="967362"/>
            <a:ext cx="651293" cy="125563"/>
            <a:chOff x="733126" y="1096774"/>
            <a:chExt cx="1573211" cy="303301"/>
          </a:xfrm>
          <a:solidFill>
            <a:srgbClr val="00B4EB">
              <a:alpha val="40000"/>
            </a:srgbClr>
          </a:solidFill>
        </p:grpSpPr>
        <p:sp>
          <p:nvSpPr>
            <p:cNvPr id="19" name="平行四边形 18"/>
            <p:cNvSpPr/>
            <p:nvPr/>
          </p:nvSpPr>
          <p:spPr>
            <a:xfrm rot="10800000">
              <a:off x="733126" y="1096774"/>
              <a:ext cx="600810" cy="303301"/>
            </a:xfrm>
            <a:prstGeom prst="parallelogram">
              <a:avLst>
                <a:gd name="adj" fmla="val 8780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cs typeface="+mn-ea"/>
                <a:sym typeface="+mn-lt"/>
              </a:endParaRPr>
            </a:p>
          </p:txBody>
        </p:sp>
        <p:sp>
          <p:nvSpPr>
            <p:cNvPr id="20" name="平行四边形 19"/>
            <p:cNvSpPr/>
            <p:nvPr/>
          </p:nvSpPr>
          <p:spPr>
            <a:xfrm rot="10800000">
              <a:off x="1212514" y="1096774"/>
              <a:ext cx="600810" cy="303301"/>
            </a:xfrm>
            <a:prstGeom prst="parallelogram">
              <a:avLst>
                <a:gd name="adj" fmla="val 8780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cs typeface="+mn-ea"/>
                <a:sym typeface="+mn-lt"/>
              </a:endParaRPr>
            </a:p>
          </p:txBody>
        </p:sp>
        <p:sp>
          <p:nvSpPr>
            <p:cNvPr id="21" name="平行四边形 20"/>
            <p:cNvSpPr/>
            <p:nvPr/>
          </p:nvSpPr>
          <p:spPr>
            <a:xfrm rot="10800000">
              <a:off x="1705527" y="1096774"/>
              <a:ext cx="600810" cy="303301"/>
            </a:xfrm>
            <a:prstGeom prst="parallelogram">
              <a:avLst>
                <a:gd name="adj" fmla="val 8780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cs typeface="+mn-ea"/>
                <a:sym typeface="+mn-lt"/>
              </a:endParaRPr>
            </a:p>
          </p:txBody>
        </p:sp>
      </p:grpSp>
      <p:sp>
        <p:nvSpPr>
          <p:cNvPr id="22" name="Freeform 64"/>
          <p:cNvSpPr/>
          <p:nvPr/>
        </p:nvSpPr>
        <p:spPr bwMode="auto">
          <a:xfrm rot="5400000">
            <a:off x="2623517" y="-1028257"/>
            <a:ext cx="343882" cy="3552825"/>
          </a:xfrm>
          <a:custGeom>
            <a:avLst/>
            <a:gdLst>
              <a:gd name="T0" fmla="*/ 119 w 362"/>
              <a:gd name="T1" fmla="*/ 0 h 2238"/>
              <a:gd name="T2" fmla="*/ 119 w 362"/>
              <a:gd name="T3" fmla="*/ 522 h 2238"/>
              <a:gd name="T4" fmla="*/ 156 w 362"/>
              <a:gd name="T5" fmla="*/ 558 h 2238"/>
              <a:gd name="T6" fmla="*/ 221 w 362"/>
              <a:gd name="T7" fmla="*/ 623 h 2238"/>
              <a:gd name="T8" fmla="*/ 221 w 362"/>
              <a:gd name="T9" fmla="*/ 1167 h 2238"/>
              <a:gd name="T10" fmla="*/ 192 w 362"/>
              <a:gd name="T11" fmla="*/ 1195 h 2238"/>
              <a:gd name="T12" fmla="*/ 98 w 362"/>
              <a:gd name="T13" fmla="*/ 1289 h 2238"/>
              <a:gd name="T14" fmla="*/ 98 w 362"/>
              <a:gd name="T15" fmla="*/ 1926 h 2238"/>
              <a:gd name="T16" fmla="*/ 0 w 362"/>
              <a:gd name="T17" fmla="*/ 2024 h 2238"/>
              <a:gd name="T18" fmla="*/ 0 w 362"/>
              <a:gd name="T19" fmla="*/ 2238 h 2238"/>
              <a:gd name="T20" fmla="*/ 194 w 362"/>
              <a:gd name="T21" fmla="*/ 2238 h 2238"/>
              <a:gd name="T22" fmla="*/ 362 w 362"/>
              <a:gd name="T23" fmla="*/ 2071 h 2238"/>
              <a:gd name="T24" fmla="*/ 362 w 362"/>
              <a:gd name="T25" fmla="*/ 1499 h 2238"/>
              <a:gd name="T26" fmla="*/ 254 w 362"/>
              <a:gd name="T27" fmla="*/ 1391 h 2238"/>
              <a:gd name="T28" fmla="*/ 254 w 362"/>
              <a:gd name="T29" fmla="*/ 461 h 2238"/>
              <a:gd name="T30" fmla="*/ 254 w 362"/>
              <a:gd name="T31" fmla="*/ 232 h 2238"/>
              <a:gd name="T32" fmla="*/ 119 w 362"/>
              <a:gd name="T33" fmla="*/ 0 h 2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62" h="2238">
                <a:moveTo>
                  <a:pt x="119" y="0"/>
                </a:moveTo>
                <a:lnTo>
                  <a:pt x="119" y="522"/>
                </a:lnTo>
                <a:lnTo>
                  <a:pt x="156" y="558"/>
                </a:lnTo>
                <a:lnTo>
                  <a:pt x="221" y="623"/>
                </a:lnTo>
                <a:lnTo>
                  <a:pt x="221" y="1167"/>
                </a:lnTo>
                <a:lnTo>
                  <a:pt x="192" y="1195"/>
                </a:lnTo>
                <a:lnTo>
                  <a:pt x="98" y="1289"/>
                </a:lnTo>
                <a:lnTo>
                  <a:pt x="98" y="1926"/>
                </a:lnTo>
                <a:lnTo>
                  <a:pt x="0" y="2024"/>
                </a:lnTo>
                <a:lnTo>
                  <a:pt x="0" y="2238"/>
                </a:lnTo>
                <a:lnTo>
                  <a:pt x="194" y="2238"/>
                </a:lnTo>
                <a:lnTo>
                  <a:pt x="362" y="2071"/>
                </a:lnTo>
                <a:lnTo>
                  <a:pt x="362" y="1499"/>
                </a:lnTo>
                <a:lnTo>
                  <a:pt x="254" y="1391"/>
                </a:lnTo>
                <a:lnTo>
                  <a:pt x="254" y="461"/>
                </a:lnTo>
                <a:lnTo>
                  <a:pt x="254" y="232"/>
                </a:lnTo>
                <a:lnTo>
                  <a:pt x="119" y="0"/>
                </a:lnTo>
                <a:close/>
              </a:path>
            </a:pathLst>
          </a:custGeom>
          <a:solidFill>
            <a:srgbClr val="00B4EB">
              <a:alpha val="20000"/>
            </a:srgbClr>
          </a:solidFill>
          <a:ln w="9525">
            <a:noFill/>
            <a:round/>
          </a:ln>
        </p:spPr>
        <p:txBody>
          <a:bodyPr vert="horz" wrap="square" lIns="91440" tIns="45720" rIns="91440" bIns="45720" numCol="1" anchor="t" anchorCtr="0" compatLnSpc="1"/>
          <a:lstStyle/>
          <a:p>
            <a:endParaRPr lang="zh-CN" altLang="en-US" sz="1800" dirty="0">
              <a:cs typeface="+mn-ea"/>
              <a:sym typeface="+mn-lt"/>
            </a:endParaRPr>
          </a:p>
        </p:txBody>
      </p:sp>
      <p:grpSp>
        <p:nvGrpSpPr>
          <p:cNvPr id="23" name="组合 22"/>
          <p:cNvGrpSpPr/>
          <p:nvPr/>
        </p:nvGrpSpPr>
        <p:grpSpPr>
          <a:xfrm>
            <a:off x="89271" y="182820"/>
            <a:ext cx="939832" cy="951905"/>
            <a:chOff x="3983038" y="1357313"/>
            <a:chExt cx="4078288" cy="4130675"/>
          </a:xfrm>
          <a:solidFill>
            <a:srgbClr val="00CCFF">
              <a:alpha val="20000"/>
            </a:srgbClr>
          </a:solidFill>
        </p:grpSpPr>
        <p:sp>
          <p:nvSpPr>
            <p:cNvPr id="24" name="Freeform 5"/>
            <p:cNvSpPr>
              <a:spLocks noEditPoints="1"/>
            </p:cNvSpPr>
            <p:nvPr/>
          </p:nvSpPr>
          <p:spPr bwMode="auto">
            <a:xfrm>
              <a:off x="4152901" y="1466850"/>
              <a:ext cx="3886200" cy="3930650"/>
            </a:xfrm>
            <a:custGeom>
              <a:avLst/>
              <a:gdLst>
                <a:gd name="T0" fmla="*/ 1217 w 1217"/>
                <a:gd name="T1" fmla="*/ 609 h 1218"/>
                <a:gd name="T2" fmla="*/ 1217 w 1217"/>
                <a:gd name="T3" fmla="*/ 609 h 1218"/>
                <a:gd name="T4" fmla="*/ 1217 w 1217"/>
                <a:gd name="T5" fmla="*/ 609 h 1218"/>
                <a:gd name="T6" fmla="*/ 609 w 1217"/>
                <a:gd name="T7" fmla="*/ 0 h 1218"/>
                <a:gd name="T8" fmla="*/ 0 w 1217"/>
                <a:gd name="T9" fmla="*/ 609 h 1218"/>
                <a:gd name="T10" fmla="*/ 609 w 1217"/>
                <a:gd name="T11" fmla="*/ 1218 h 1218"/>
                <a:gd name="T12" fmla="*/ 1217 w 1217"/>
                <a:gd name="T13" fmla="*/ 609 h 1218"/>
                <a:gd name="T14" fmla="*/ 1215 w 1217"/>
                <a:gd name="T15" fmla="*/ 609 h 1218"/>
                <a:gd name="T16" fmla="*/ 1213 w 1217"/>
                <a:gd name="T17" fmla="*/ 609 h 1218"/>
                <a:gd name="T18" fmla="*/ 1036 w 1217"/>
                <a:gd name="T19" fmla="*/ 1036 h 1218"/>
                <a:gd name="T20" fmla="*/ 609 w 1217"/>
                <a:gd name="T21" fmla="*/ 1214 h 1218"/>
                <a:gd name="T22" fmla="*/ 181 w 1217"/>
                <a:gd name="T23" fmla="*/ 1036 h 1218"/>
                <a:gd name="T24" fmla="*/ 4 w 1217"/>
                <a:gd name="T25" fmla="*/ 609 h 1218"/>
                <a:gd name="T26" fmla="*/ 181 w 1217"/>
                <a:gd name="T27" fmla="*/ 181 h 1218"/>
                <a:gd name="T28" fmla="*/ 609 w 1217"/>
                <a:gd name="T29" fmla="*/ 4 h 1218"/>
                <a:gd name="T30" fmla="*/ 1036 w 1217"/>
                <a:gd name="T31" fmla="*/ 181 h 1218"/>
                <a:gd name="T32" fmla="*/ 1213 w 1217"/>
                <a:gd name="T33" fmla="*/ 609 h 1218"/>
                <a:gd name="T34" fmla="*/ 1215 w 1217"/>
                <a:gd name="T35" fmla="*/ 609 h 1218"/>
                <a:gd name="T36" fmla="*/ 1217 w 1217"/>
                <a:gd name="T37" fmla="*/ 609 h 1218"/>
                <a:gd name="T38" fmla="*/ 1217 w 1217"/>
                <a:gd name="T39" fmla="*/ 609 h 1218"/>
                <a:gd name="T40" fmla="*/ 609 w 1217"/>
                <a:gd name="T41" fmla="*/ 0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17" h="1218">
                  <a:moveTo>
                    <a:pt x="1217" y="609"/>
                  </a:moveTo>
                  <a:cubicBezTo>
                    <a:pt x="1217" y="609"/>
                    <a:pt x="1217" y="609"/>
                    <a:pt x="1217" y="609"/>
                  </a:cubicBezTo>
                  <a:cubicBezTo>
                    <a:pt x="1217" y="609"/>
                    <a:pt x="1217" y="609"/>
                    <a:pt x="1217" y="609"/>
                  </a:cubicBezTo>
                  <a:moveTo>
                    <a:pt x="609" y="0"/>
                  </a:moveTo>
                  <a:cubicBezTo>
                    <a:pt x="272" y="0"/>
                    <a:pt x="0" y="273"/>
                    <a:pt x="0" y="609"/>
                  </a:cubicBezTo>
                  <a:cubicBezTo>
                    <a:pt x="0" y="945"/>
                    <a:pt x="272" y="1218"/>
                    <a:pt x="609" y="1218"/>
                  </a:cubicBezTo>
                  <a:cubicBezTo>
                    <a:pt x="945" y="1218"/>
                    <a:pt x="1217" y="945"/>
                    <a:pt x="1217" y="609"/>
                  </a:cubicBezTo>
                  <a:cubicBezTo>
                    <a:pt x="1215" y="609"/>
                    <a:pt x="1215" y="609"/>
                    <a:pt x="1215" y="609"/>
                  </a:cubicBezTo>
                  <a:cubicBezTo>
                    <a:pt x="1213" y="609"/>
                    <a:pt x="1213" y="609"/>
                    <a:pt x="1213" y="609"/>
                  </a:cubicBezTo>
                  <a:cubicBezTo>
                    <a:pt x="1213" y="776"/>
                    <a:pt x="1146" y="927"/>
                    <a:pt x="1036" y="1036"/>
                  </a:cubicBezTo>
                  <a:cubicBezTo>
                    <a:pt x="927" y="1146"/>
                    <a:pt x="776" y="1214"/>
                    <a:pt x="609" y="1214"/>
                  </a:cubicBezTo>
                  <a:cubicBezTo>
                    <a:pt x="442" y="1214"/>
                    <a:pt x="290" y="1146"/>
                    <a:pt x="181" y="1036"/>
                  </a:cubicBezTo>
                  <a:cubicBezTo>
                    <a:pt x="72" y="927"/>
                    <a:pt x="4" y="776"/>
                    <a:pt x="4" y="609"/>
                  </a:cubicBezTo>
                  <a:cubicBezTo>
                    <a:pt x="4" y="442"/>
                    <a:pt x="72" y="291"/>
                    <a:pt x="181" y="181"/>
                  </a:cubicBezTo>
                  <a:cubicBezTo>
                    <a:pt x="290" y="72"/>
                    <a:pt x="442" y="4"/>
                    <a:pt x="609" y="4"/>
                  </a:cubicBezTo>
                  <a:cubicBezTo>
                    <a:pt x="776" y="4"/>
                    <a:pt x="927" y="72"/>
                    <a:pt x="1036" y="181"/>
                  </a:cubicBezTo>
                  <a:cubicBezTo>
                    <a:pt x="1146" y="291"/>
                    <a:pt x="1213" y="442"/>
                    <a:pt x="1213" y="609"/>
                  </a:cubicBezTo>
                  <a:cubicBezTo>
                    <a:pt x="1215" y="609"/>
                    <a:pt x="1215" y="609"/>
                    <a:pt x="1215" y="609"/>
                  </a:cubicBezTo>
                  <a:cubicBezTo>
                    <a:pt x="1217" y="609"/>
                    <a:pt x="1217" y="609"/>
                    <a:pt x="1217" y="609"/>
                  </a:cubicBezTo>
                  <a:cubicBezTo>
                    <a:pt x="1217" y="609"/>
                    <a:pt x="1217" y="609"/>
                    <a:pt x="1217" y="609"/>
                  </a:cubicBezTo>
                  <a:cubicBezTo>
                    <a:pt x="1217" y="273"/>
                    <a:pt x="945" y="0"/>
                    <a:pt x="609"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sp>
          <p:nvSpPr>
            <p:cNvPr id="25" name="Freeform 22"/>
            <p:cNvSpPr>
              <a:spLocks noEditPoints="1"/>
            </p:cNvSpPr>
            <p:nvPr/>
          </p:nvSpPr>
          <p:spPr bwMode="auto">
            <a:xfrm>
              <a:off x="5372101" y="2700338"/>
              <a:ext cx="1447800" cy="815975"/>
            </a:xfrm>
            <a:custGeom>
              <a:avLst/>
              <a:gdLst>
                <a:gd name="T0" fmla="*/ 453 w 453"/>
                <a:gd name="T1" fmla="*/ 237 h 253"/>
                <a:gd name="T2" fmla="*/ 453 w 453"/>
                <a:gd name="T3" fmla="*/ 225 h 253"/>
                <a:gd name="T4" fmla="*/ 433 w 453"/>
                <a:gd name="T5" fmla="*/ 214 h 253"/>
                <a:gd name="T6" fmla="*/ 432 w 453"/>
                <a:gd name="T7" fmla="*/ 203 h 253"/>
                <a:gd name="T8" fmla="*/ 450 w 453"/>
                <a:gd name="T9" fmla="*/ 188 h 253"/>
                <a:gd name="T10" fmla="*/ 427 w 453"/>
                <a:gd name="T11" fmla="*/ 174 h 253"/>
                <a:gd name="T12" fmla="*/ 443 w 453"/>
                <a:gd name="T13" fmla="*/ 161 h 253"/>
                <a:gd name="T14" fmla="*/ 421 w 453"/>
                <a:gd name="T15" fmla="*/ 156 h 253"/>
                <a:gd name="T16" fmla="*/ 417 w 453"/>
                <a:gd name="T17" fmla="*/ 145 h 253"/>
                <a:gd name="T18" fmla="*/ 430 w 453"/>
                <a:gd name="T19" fmla="*/ 126 h 253"/>
                <a:gd name="T20" fmla="*/ 403 w 453"/>
                <a:gd name="T21" fmla="*/ 119 h 253"/>
                <a:gd name="T22" fmla="*/ 415 w 453"/>
                <a:gd name="T23" fmla="*/ 102 h 253"/>
                <a:gd name="T24" fmla="*/ 393 w 453"/>
                <a:gd name="T25" fmla="*/ 103 h 253"/>
                <a:gd name="T26" fmla="*/ 386 w 453"/>
                <a:gd name="T27" fmla="*/ 95 h 253"/>
                <a:gd name="T28" fmla="*/ 393 w 453"/>
                <a:gd name="T29" fmla="*/ 73 h 253"/>
                <a:gd name="T30" fmla="*/ 365 w 453"/>
                <a:gd name="T31" fmla="*/ 73 h 253"/>
                <a:gd name="T32" fmla="*/ 372 w 453"/>
                <a:gd name="T33" fmla="*/ 53 h 253"/>
                <a:gd name="T34" fmla="*/ 351 w 453"/>
                <a:gd name="T35" fmla="*/ 61 h 253"/>
                <a:gd name="T36" fmla="*/ 341 w 453"/>
                <a:gd name="T37" fmla="*/ 55 h 253"/>
                <a:gd name="T38" fmla="*/ 342 w 453"/>
                <a:gd name="T39" fmla="*/ 32 h 253"/>
                <a:gd name="T40" fmla="*/ 315 w 453"/>
                <a:gd name="T41" fmla="*/ 40 h 253"/>
                <a:gd name="T42" fmla="*/ 316 w 453"/>
                <a:gd name="T43" fmla="*/ 19 h 253"/>
                <a:gd name="T44" fmla="*/ 298 w 453"/>
                <a:gd name="T45" fmla="*/ 33 h 253"/>
                <a:gd name="T46" fmla="*/ 288 w 453"/>
                <a:gd name="T47" fmla="*/ 29 h 253"/>
                <a:gd name="T48" fmla="*/ 281 w 453"/>
                <a:gd name="T49" fmla="*/ 7 h 253"/>
                <a:gd name="T50" fmla="*/ 258 w 453"/>
                <a:gd name="T51" fmla="*/ 22 h 253"/>
                <a:gd name="T52" fmla="*/ 253 w 453"/>
                <a:gd name="T53" fmla="*/ 2 h 253"/>
                <a:gd name="T54" fmla="*/ 240 w 453"/>
                <a:gd name="T55" fmla="*/ 20 h 253"/>
                <a:gd name="T56" fmla="*/ 229 w 453"/>
                <a:gd name="T57" fmla="*/ 20 h 253"/>
                <a:gd name="T58" fmla="*/ 217 w 453"/>
                <a:gd name="T59" fmla="*/ 0 h 253"/>
                <a:gd name="T60" fmla="*/ 199 w 453"/>
                <a:gd name="T61" fmla="*/ 22 h 253"/>
                <a:gd name="T62" fmla="*/ 188 w 453"/>
                <a:gd name="T63" fmla="*/ 4 h 253"/>
                <a:gd name="T64" fmla="*/ 180 w 453"/>
                <a:gd name="T65" fmla="*/ 25 h 253"/>
                <a:gd name="T66" fmla="*/ 170 w 453"/>
                <a:gd name="T67" fmla="*/ 28 h 253"/>
                <a:gd name="T68" fmla="*/ 152 w 453"/>
                <a:gd name="T69" fmla="*/ 13 h 253"/>
                <a:gd name="T70" fmla="*/ 142 w 453"/>
                <a:gd name="T71" fmla="*/ 38 h 253"/>
                <a:gd name="T72" fmla="*/ 126 w 453"/>
                <a:gd name="T73" fmla="*/ 24 h 253"/>
                <a:gd name="T74" fmla="*/ 125 w 453"/>
                <a:gd name="T75" fmla="*/ 46 h 253"/>
                <a:gd name="T76" fmla="*/ 115 w 453"/>
                <a:gd name="T77" fmla="*/ 52 h 253"/>
                <a:gd name="T78" fmla="*/ 95 w 453"/>
                <a:gd name="T79" fmla="*/ 43 h 253"/>
                <a:gd name="T80" fmla="*/ 91 w 453"/>
                <a:gd name="T81" fmla="*/ 70 h 253"/>
                <a:gd name="T82" fmla="*/ 73 w 453"/>
                <a:gd name="T83" fmla="*/ 61 h 253"/>
                <a:gd name="T84" fmla="*/ 78 w 453"/>
                <a:gd name="T85" fmla="*/ 83 h 253"/>
                <a:gd name="T86" fmla="*/ 70 w 453"/>
                <a:gd name="T87" fmla="*/ 91 h 253"/>
                <a:gd name="T88" fmla="*/ 48 w 453"/>
                <a:gd name="T89" fmla="*/ 88 h 253"/>
                <a:gd name="T90" fmla="*/ 52 w 453"/>
                <a:gd name="T91" fmla="*/ 115 h 253"/>
                <a:gd name="T92" fmla="*/ 32 w 453"/>
                <a:gd name="T93" fmla="*/ 111 h 253"/>
                <a:gd name="T94" fmla="*/ 43 w 453"/>
                <a:gd name="T95" fmla="*/ 131 h 253"/>
                <a:gd name="T96" fmla="*/ 38 w 453"/>
                <a:gd name="T97" fmla="*/ 141 h 253"/>
                <a:gd name="T98" fmla="*/ 15 w 453"/>
                <a:gd name="T99" fmla="*/ 145 h 253"/>
                <a:gd name="T100" fmla="*/ 28 w 453"/>
                <a:gd name="T101" fmla="*/ 169 h 253"/>
                <a:gd name="T102" fmla="*/ 7 w 453"/>
                <a:gd name="T103" fmla="*/ 172 h 253"/>
                <a:gd name="T104" fmla="*/ 23 w 453"/>
                <a:gd name="T105" fmla="*/ 188 h 253"/>
                <a:gd name="T106" fmla="*/ 21 w 453"/>
                <a:gd name="T107" fmla="*/ 199 h 253"/>
                <a:gd name="T108" fmla="*/ 1 w 453"/>
                <a:gd name="T109" fmla="*/ 208 h 253"/>
                <a:gd name="T110" fmla="*/ 20 w 453"/>
                <a:gd name="T111" fmla="*/ 229 h 253"/>
                <a:gd name="T112" fmla="*/ 20 w 453"/>
                <a:gd name="T113" fmla="*/ 232 h 253"/>
                <a:gd name="T114" fmla="*/ 20 w 453"/>
                <a:gd name="T115" fmla="*/ 244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53" h="253">
                  <a:moveTo>
                    <a:pt x="433" y="240"/>
                  </a:moveTo>
                  <a:cubicBezTo>
                    <a:pt x="433" y="241"/>
                    <a:pt x="433" y="243"/>
                    <a:pt x="433" y="244"/>
                  </a:cubicBezTo>
                  <a:cubicBezTo>
                    <a:pt x="452" y="246"/>
                    <a:pt x="452" y="246"/>
                    <a:pt x="452" y="246"/>
                  </a:cubicBezTo>
                  <a:cubicBezTo>
                    <a:pt x="452" y="244"/>
                    <a:pt x="453" y="243"/>
                    <a:pt x="453" y="241"/>
                  </a:cubicBezTo>
                  <a:cubicBezTo>
                    <a:pt x="433" y="240"/>
                    <a:pt x="433" y="240"/>
                    <a:pt x="433" y="240"/>
                  </a:cubicBezTo>
                  <a:close/>
                  <a:moveTo>
                    <a:pt x="433" y="233"/>
                  </a:moveTo>
                  <a:cubicBezTo>
                    <a:pt x="433" y="234"/>
                    <a:pt x="433" y="235"/>
                    <a:pt x="433" y="236"/>
                  </a:cubicBezTo>
                  <a:cubicBezTo>
                    <a:pt x="453" y="237"/>
                    <a:pt x="453" y="237"/>
                    <a:pt x="453" y="237"/>
                  </a:cubicBezTo>
                  <a:cubicBezTo>
                    <a:pt x="453" y="236"/>
                    <a:pt x="453" y="235"/>
                    <a:pt x="453" y="233"/>
                  </a:cubicBezTo>
                  <a:cubicBezTo>
                    <a:pt x="433" y="233"/>
                    <a:pt x="433" y="233"/>
                    <a:pt x="433" y="233"/>
                  </a:cubicBezTo>
                  <a:close/>
                  <a:moveTo>
                    <a:pt x="434" y="225"/>
                  </a:moveTo>
                  <a:cubicBezTo>
                    <a:pt x="434" y="226"/>
                    <a:pt x="434" y="226"/>
                    <a:pt x="434" y="227"/>
                  </a:cubicBezTo>
                  <a:cubicBezTo>
                    <a:pt x="434" y="228"/>
                    <a:pt x="434" y="228"/>
                    <a:pt x="434" y="229"/>
                  </a:cubicBezTo>
                  <a:cubicBezTo>
                    <a:pt x="453" y="229"/>
                    <a:pt x="453" y="229"/>
                    <a:pt x="453" y="229"/>
                  </a:cubicBezTo>
                  <a:cubicBezTo>
                    <a:pt x="453" y="228"/>
                    <a:pt x="453" y="228"/>
                    <a:pt x="453" y="227"/>
                  </a:cubicBezTo>
                  <a:cubicBezTo>
                    <a:pt x="453" y="226"/>
                    <a:pt x="453" y="226"/>
                    <a:pt x="453" y="225"/>
                  </a:cubicBezTo>
                  <a:cubicBezTo>
                    <a:pt x="434" y="225"/>
                    <a:pt x="434" y="225"/>
                    <a:pt x="434" y="225"/>
                  </a:cubicBezTo>
                  <a:close/>
                  <a:moveTo>
                    <a:pt x="433" y="218"/>
                  </a:moveTo>
                  <a:cubicBezTo>
                    <a:pt x="433" y="219"/>
                    <a:pt x="433" y="220"/>
                    <a:pt x="433" y="222"/>
                  </a:cubicBezTo>
                  <a:cubicBezTo>
                    <a:pt x="453" y="221"/>
                    <a:pt x="453" y="221"/>
                    <a:pt x="453" y="221"/>
                  </a:cubicBezTo>
                  <a:cubicBezTo>
                    <a:pt x="453" y="220"/>
                    <a:pt x="453" y="218"/>
                    <a:pt x="453" y="217"/>
                  </a:cubicBezTo>
                  <a:lnTo>
                    <a:pt x="433" y="218"/>
                  </a:lnTo>
                  <a:close/>
                  <a:moveTo>
                    <a:pt x="433" y="210"/>
                  </a:moveTo>
                  <a:cubicBezTo>
                    <a:pt x="433" y="212"/>
                    <a:pt x="433" y="213"/>
                    <a:pt x="433" y="214"/>
                  </a:cubicBezTo>
                  <a:cubicBezTo>
                    <a:pt x="453" y="213"/>
                    <a:pt x="453" y="213"/>
                    <a:pt x="453" y="213"/>
                  </a:cubicBezTo>
                  <a:cubicBezTo>
                    <a:pt x="453" y="211"/>
                    <a:pt x="453" y="210"/>
                    <a:pt x="452" y="209"/>
                  </a:cubicBezTo>
                  <a:cubicBezTo>
                    <a:pt x="433" y="210"/>
                    <a:pt x="433" y="210"/>
                    <a:pt x="433" y="210"/>
                  </a:cubicBezTo>
                  <a:close/>
                  <a:moveTo>
                    <a:pt x="432" y="203"/>
                  </a:moveTo>
                  <a:cubicBezTo>
                    <a:pt x="432" y="204"/>
                    <a:pt x="432" y="205"/>
                    <a:pt x="433" y="207"/>
                  </a:cubicBezTo>
                  <a:cubicBezTo>
                    <a:pt x="452" y="205"/>
                    <a:pt x="452" y="205"/>
                    <a:pt x="452" y="205"/>
                  </a:cubicBezTo>
                  <a:cubicBezTo>
                    <a:pt x="452" y="203"/>
                    <a:pt x="452" y="202"/>
                    <a:pt x="452" y="201"/>
                  </a:cubicBezTo>
                  <a:cubicBezTo>
                    <a:pt x="432" y="203"/>
                    <a:pt x="432" y="203"/>
                    <a:pt x="432" y="203"/>
                  </a:cubicBezTo>
                  <a:close/>
                  <a:moveTo>
                    <a:pt x="431" y="195"/>
                  </a:moveTo>
                  <a:cubicBezTo>
                    <a:pt x="431" y="197"/>
                    <a:pt x="432" y="198"/>
                    <a:pt x="432" y="199"/>
                  </a:cubicBezTo>
                  <a:cubicBezTo>
                    <a:pt x="451" y="197"/>
                    <a:pt x="451" y="197"/>
                    <a:pt x="451" y="197"/>
                  </a:cubicBezTo>
                  <a:cubicBezTo>
                    <a:pt x="451" y="195"/>
                    <a:pt x="451" y="194"/>
                    <a:pt x="451" y="193"/>
                  </a:cubicBezTo>
                  <a:cubicBezTo>
                    <a:pt x="431" y="195"/>
                    <a:pt x="431" y="195"/>
                    <a:pt x="431" y="195"/>
                  </a:cubicBezTo>
                  <a:close/>
                  <a:moveTo>
                    <a:pt x="430" y="188"/>
                  </a:moveTo>
                  <a:cubicBezTo>
                    <a:pt x="430" y="189"/>
                    <a:pt x="430" y="191"/>
                    <a:pt x="431" y="192"/>
                  </a:cubicBezTo>
                  <a:cubicBezTo>
                    <a:pt x="450" y="188"/>
                    <a:pt x="450" y="188"/>
                    <a:pt x="450" y="188"/>
                  </a:cubicBezTo>
                  <a:cubicBezTo>
                    <a:pt x="450" y="187"/>
                    <a:pt x="449" y="186"/>
                    <a:pt x="449" y="184"/>
                  </a:cubicBezTo>
                  <a:lnTo>
                    <a:pt x="430" y="188"/>
                  </a:lnTo>
                  <a:close/>
                  <a:moveTo>
                    <a:pt x="428" y="181"/>
                  </a:moveTo>
                  <a:cubicBezTo>
                    <a:pt x="429" y="182"/>
                    <a:pt x="429" y="183"/>
                    <a:pt x="429" y="184"/>
                  </a:cubicBezTo>
                  <a:cubicBezTo>
                    <a:pt x="448" y="180"/>
                    <a:pt x="448" y="180"/>
                    <a:pt x="448" y="180"/>
                  </a:cubicBezTo>
                  <a:cubicBezTo>
                    <a:pt x="448" y="179"/>
                    <a:pt x="448" y="178"/>
                    <a:pt x="447" y="176"/>
                  </a:cubicBezTo>
                  <a:cubicBezTo>
                    <a:pt x="428" y="181"/>
                    <a:pt x="428" y="181"/>
                    <a:pt x="428" y="181"/>
                  </a:cubicBezTo>
                  <a:close/>
                  <a:moveTo>
                    <a:pt x="427" y="174"/>
                  </a:moveTo>
                  <a:cubicBezTo>
                    <a:pt x="427" y="175"/>
                    <a:pt x="427" y="176"/>
                    <a:pt x="428" y="177"/>
                  </a:cubicBezTo>
                  <a:cubicBezTo>
                    <a:pt x="447" y="172"/>
                    <a:pt x="447" y="172"/>
                    <a:pt x="447" y="172"/>
                  </a:cubicBezTo>
                  <a:cubicBezTo>
                    <a:pt x="446" y="171"/>
                    <a:pt x="446" y="170"/>
                    <a:pt x="446" y="168"/>
                  </a:cubicBezTo>
                  <a:cubicBezTo>
                    <a:pt x="427" y="174"/>
                    <a:pt x="427" y="174"/>
                    <a:pt x="427" y="174"/>
                  </a:cubicBezTo>
                  <a:close/>
                  <a:moveTo>
                    <a:pt x="425" y="166"/>
                  </a:moveTo>
                  <a:cubicBezTo>
                    <a:pt x="425" y="168"/>
                    <a:pt x="425" y="169"/>
                    <a:pt x="426" y="170"/>
                  </a:cubicBezTo>
                  <a:cubicBezTo>
                    <a:pt x="444" y="165"/>
                    <a:pt x="444" y="165"/>
                    <a:pt x="444" y="165"/>
                  </a:cubicBezTo>
                  <a:cubicBezTo>
                    <a:pt x="444" y="163"/>
                    <a:pt x="444" y="162"/>
                    <a:pt x="443" y="161"/>
                  </a:cubicBezTo>
                  <a:cubicBezTo>
                    <a:pt x="425" y="166"/>
                    <a:pt x="425" y="166"/>
                    <a:pt x="425" y="166"/>
                  </a:cubicBezTo>
                  <a:close/>
                  <a:moveTo>
                    <a:pt x="422" y="159"/>
                  </a:moveTo>
                  <a:cubicBezTo>
                    <a:pt x="423" y="160"/>
                    <a:pt x="423" y="162"/>
                    <a:pt x="423" y="163"/>
                  </a:cubicBezTo>
                  <a:cubicBezTo>
                    <a:pt x="442" y="157"/>
                    <a:pt x="442" y="157"/>
                    <a:pt x="442" y="157"/>
                  </a:cubicBezTo>
                  <a:cubicBezTo>
                    <a:pt x="442" y="155"/>
                    <a:pt x="441" y="154"/>
                    <a:pt x="441" y="153"/>
                  </a:cubicBezTo>
                  <a:cubicBezTo>
                    <a:pt x="422" y="159"/>
                    <a:pt x="422" y="159"/>
                    <a:pt x="422" y="159"/>
                  </a:cubicBezTo>
                  <a:close/>
                  <a:moveTo>
                    <a:pt x="420" y="152"/>
                  </a:moveTo>
                  <a:cubicBezTo>
                    <a:pt x="420" y="153"/>
                    <a:pt x="421" y="155"/>
                    <a:pt x="421" y="156"/>
                  </a:cubicBezTo>
                  <a:cubicBezTo>
                    <a:pt x="439" y="149"/>
                    <a:pt x="439" y="149"/>
                    <a:pt x="439" y="149"/>
                  </a:cubicBezTo>
                  <a:cubicBezTo>
                    <a:pt x="439" y="148"/>
                    <a:pt x="438" y="146"/>
                    <a:pt x="438" y="145"/>
                  </a:cubicBezTo>
                  <a:cubicBezTo>
                    <a:pt x="420" y="152"/>
                    <a:pt x="420" y="152"/>
                    <a:pt x="420" y="152"/>
                  </a:cubicBezTo>
                  <a:close/>
                  <a:moveTo>
                    <a:pt x="417" y="145"/>
                  </a:moveTo>
                  <a:cubicBezTo>
                    <a:pt x="417" y="146"/>
                    <a:pt x="418" y="148"/>
                    <a:pt x="418" y="149"/>
                  </a:cubicBezTo>
                  <a:cubicBezTo>
                    <a:pt x="436" y="141"/>
                    <a:pt x="436" y="141"/>
                    <a:pt x="436" y="141"/>
                  </a:cubicBezTo>
                  <a:cubicBezTo>
                    <a:pt x="436" y="140"/>
                    <a:pt x="435" y="139"/>
                    <a:pt x="435" y="138"/>
                  </a:cubicBezTo>
                  <a:cubicBezTo>
                    <a:pt x="417" y="145"/>
                    <a:pt x="417" y="145"/>
                    <a:pt x="417" y="145"/>
                  </a:cubicBezTo>
                  <a:close/>
                  <a:moveTo>
                    <a:pt x="414" y="139"/>
                  </a:moveTo>
                  <a:cubicBezTo>
                    <a:pt x="414" y="140"/>
                    <a:pt x="415" y="141"/>
                    <a:pt x="415" y="142"/>
                  </a:cubicBezTo>
                  <a:cubicBezTo>
                    <a:pt x="433" y="134"/>
                    <a:pt x="433" y="134"/>
                    <a:pt x="433" y="134"/>
                  </a:cubicBezTo>
                  <a:cubicBezTo>
                    <a:pt x="433" y="133"/>
                    <a:pt x="432" y="131"/>
                    <a:pt x="432" y="130"/>
                  </a:cubicBezTo>
                  <a:lnTo>
                    <a:pt x="414" y="139"/>
                  </a:lnTo>
                  <a:close/>
                  <a:moveTo>
                    <a:pt x="411" y="132"/>
                  </a:moveTo>
                  <a:cubicBezTo>
                    <a:pt x="411" y="133"/>
                    <a:pt x="412" y="134"/>
                    <a:pt x="412" y="135"/>
                  </a:cubicBezTo>
                  <a:cubicBezTo>
                    <a:pt x="430" y="126"/>
                    <a:pt x="430" y="126"/>
                    <a:pt x="430" y="126"/>
                  </a:cubicBezTo>
                  <a:cubicBezTo>
                    <a:pt x="429" y="125"/>
                    <a:pt x="429" y="124"/>
                    <a:pt x="428" y="123"/>
                  </a:cubicBezTo>
                  <a:lnTo>
                    <a:pt x="411" y="132"/>
                  </a:lnTo>
                  <a:close/>
                  <a:moveTo>
                    <a:pt x="407" y="125"/>
                  </a:moveTo>
                  <a:cubicBezTo>
                    <a:pt x="408" y="126"/>
                    <a:pt x="408" y="127"/>
                    <a:pt x="409" y="129"/>
                  </a:cubicBezTo>
                  <a:cubicBezTo>
                    <a:pt x="426" y="119"/>
                    <a:pt x="426" y="119"/>
                    <a:pt x="426" y="119"/>
                  </a:cubicBezTo>
                  <a:cubicBezTo>
                    <a:pt x="425" y="118"/>
                    <a:pt x="425" y="117"/>
                    <a:pt x="424" y="116"/>
                  </a:cubicBezTo>
                  <a:cubicBezTo>
                    <a:pt x="407" y="125"/>
                    <a:pt x="407" y="125"/>
                    <a:pt x="407" y="125"/>
                  </a:cubicBezTo>
                  <a:close/>
                  <a:moveTo>
                    <a:pt x="403" y="119"/>
                  </a:moveTo>
                  <a:cubicBezTo>
                    <a:pt x="404" y="120"/>
                    <a:pt x="404" y="121"/>
                    <a:pt x="405" y="122"/>
                  </a:cubicBezTo>
                  <a:cubicBezTo>
                    <a:pt x="422" y="112"/>
                    <a:pt x="422" y="112"/>
                    <a:pt x="422" y="112"/>
                  </a:cubicBezTo>
                  <a:cubicBezTo>
                    <a:pt x="421" y="111"/>
                    <a:pt x="421" y="110"/>
                    <a:pt x="420" y="109"/>
                  </a:cubicBezTo>
                  <a:cubicBezTo>
                    <a:pt x="403" y="119"/>
                    <a:pt x="403" y="119"/>
                    <a:pt x="403" y="119"/>
                  </a:cubicBezTo>
                  <a:close/>
                  <a:moveTo>
                    <a:pt x="399" y="113"/>
                  </a:moveTo>
                  <a:cubicBezTo>
                    <a:pt x="400" y="114"/>
                    <a:pt x="401" y="115"/>
                    <a:pt x="401" y="116"/>
                  </a:cubicBezTo>
                  <a:cubicBezTo>
                    <a:pt x="418" y="105"/>
                    <a:pt x="418" y="105"/>
                    <a:pt x="418" y="105"/>
                  </a:cubicBezTo>
                  <a:cubicBezTo>
                    <a:pt x="417" y="104"/>
                    <a:pt x="416" y="103"/>
                    <a:pt x="415" y="102"/>
                  </a:cubicBezTo>
                  <a:cubicBezTo>
                    <a:pt x="399" y="113"/>
                    <a:pt x="399" y="113"/>
                    <a:pt x="399" y="113"/>
                  </a:cubicBezTo>
                  <a:close/>
                  <a:moveTo>
                    <a:pt x="395" y="106"/>
                  </a:moveTo>
                  <a:cubicBezTo>
                    <a:pt x="396" y="107"/>
                    <a:pt x="396" y="108"/>
                    <a:pt x="397" y="109"/>
                  </a:cubicBezTo>
                  <a:cubicBezTo>
                    <a:pt x="413" y="98"/>
                    <a:pt x="413" y="98"/>
                    <a:pt x="413" y="98"/>
                  </a:cubicBezTo>
                  <a:cubicBezTo>
                    <a:pt x="412" y="97"/>
                    <a:pt x="412" y="96"/>
                    <a:pt x="411" y="95"/>
                  </a:cubicBezTo>
                  <a:cubicBezTo>
                    <a:pt x="395" y="106"/>
                    <a:pt x="395" y="106"/>
                    <a:pt x="395" y="106"/>
                  </a:cubicBezTo>
                  <a:close/>
                  <a:moveTo>
                    <a:pt x="390" y="100"/>
                  </a:moveTo>
                  <a:cubicBezTo>
                    <a:pt x="391" y="101"/>
                    <a:pt x="392" y="102"/>
                    <a:pt x="393" y="103"/>
                  </a:cubicBezTo>
                  <a:cubicBezTo>
                    <a:pt x="408" y="92"/>
                    <a:pt x="408" y="92"/>
                    <a:pt x="408" y="92"/>
                  </a:cubicBezTo>
                  <a:cubicBezTo>
                    <a:pt x="408" y="91"/>
                    <a:pt x="407" y="90"/>
                    <a:pt x="406" y="88"/>
                  </a:cubicBezTo>
                  <a:cubicBezTo>
                    <a:pt x="390" y="100"/>
                    <a:pt x="390" y="100"/>
                    <a:pt x="390" y="100"/>
                  </a:cubicBezTo>
                  <a:close/>
                  <a:moveTo>
                    <a:pt x="386" y="95"/>
                  </a:moveTo>
                  <a:cubicBezTo>
                    <a:pt x="387" y="96"/>
                    <a:pt x="387" y="97"/>
                    <a:pt x="388" y="97"/>
                  </a:cubicBezTo>
                  <a:cubicBezTo>
                    <a:pt x="403" y="85"/>
                    <a:pt x="403" y="85"/>
                    <a:pt x="403" y="85"/>
                  </a:cubicBezTo>
                  <a:cubicBezTo>
                    <a:pt x="403" y="84"/>
                    <a:pt x="402" y="83"/>
                    <a:pt x="401" y="82"/>
                  </a:cubicBezTo>
                  <a:cubicBezTo>
                    <a:pt x="386" y="95"/>
                    <a:pt x="386" y="95"/>
                    <a:pt x="386" y="95"/>
                  </a:cubicBezTo>
                  <a:close/>
                  <a:moveTo>
                    <a:pt x="381" y="89"/>
                  </a:moveTo>
                  <a:cubicBezTo>
                    <a:pt x="382" y="90"/>
                    <a:pt x="383" y="91"/>
                    <a:pt x="383" y="92"/>
                  </a:cubicBezTo>
                  <a:cubicBezTo>
                    <a:pt x="398" y="79"/>
                    <a:pt x="398" y="79"/>
                    <a:pt x="398" y="79"/>
                  </a:cubicBezTo>
                  <a:cubicBezTo>
                    <a:pt x="397" y="78"/>
                    <a:pt x="396" y="77"/>
                    <a:pt x="396" y="76"/>
                  </a:cubicBezTo>
                  <a:cubicBezTo>
                    <a:pt x="381" y="89"/>
                    <a:pt x="381" y="89"/>
                    <a:pt x="381" y="89"/>
                  </a:cubicBezTo>
                  <a:close/>
                  <a:moveTo>
                    <a:pt x="376" y="83"/>
                  </a:moveTo>
                  <a:cubicBezTo>
                    <a:pt x="377" y="84"/>
                    <a:pt x="378" y="85"/>
                    <a:pt x="378" y="86"/>
                  </a:cubicBezTo>
                  <a:cubicBezTo>
                    <a:pt x="393" y="73"/>
                    <a:pt x="393" y="73"/>
                    <a:pt x="393" y="73"/>
                  </a:cubicBezTo>
                  <a:cubicBezTo>
                    <a:pt x="392" y="72"/>
                    <a:pt x="391" y="71"/>
                    <a:pt x="390" y="70"/>
                  </a:cubicBezTo>
                  <a:cubicBezTo>
                    <a:pt x="376" y="83"/>
                    <a:pt x="376" y="83"/>
                    <a:pt x="376" y="83"/>
                  </a:cubicBezTo>
                  <a:close/>
                  <a:moveTo>
                    <a:pt x="371" y="78"/>
                  </a:moveTo>
                  <a:cubicBezTo>
                    <a:pt x="371" y="79"/>
                    <a:pt x="372" y="80"/>
                    <a:pt x="373" y="81"/>
                  </a:cubicBezTo>
                  <a:cubicBezTo>
                    <a:pt x="387" y="67"/>
                    <a:pt x="387" y="67"/>
                    <a:pt x="387" y="67"/>
                  </a:cubicBezTo>
                  <a:cubicBezTo>
                    <a:pt x="386" y="66"/>
                    <a:pt x="385" y="65"/>
                    <a:pt x="384" y="64"/>
                  </a:cubicBezTo>
                  <a:lnTo>
                    <a:pt x="371" y="78"/>
                  </a:lnTo>
                  <a:close/>
                  <a:moveTo>
                    <a:pt x="365" y="73"/>
                  </a:moveTo>
                  <a:cubicBezTo>
                    <a:pt x="366" y="74"/>
                    <a:pt x="367" y="75"/>
                    <a:pt x="368" y="76"/>
                  </a:cubicBezTo>
                  <a:cubicBezTo>
                    <a:pt x="381" y="61"/>
                    <a:pt x="381" y="61"/>
                    <a:pt x="381" y="61"/>
                  </a:cubicBezTo>
                  <a:cubicBezTo>
                    <a:pt x="380" y="60"/>
                    <a:pt x="379" y="59"/>
                    <a:pt x="378" y="59"/>
                  </a:cubicBezTo>
                  <a:cubicBezTo>
                    <a:pt x="365" y="73"/>
                    <a:pt x="365" y="73"/>
                    <a:pt x="365" y="73"/>
                  </a:cubicBezTo>
                  <a:close/>
                  <a:moveTo>
                    <a:pt x="359" y="68"/>
                  </a:moveTo>
                  <a:cubicBezTo>
                    <a:pt x="360" y="69"/>
                    <a:pt x="361" y="70"/>
                    <a:pt x="362" y="71"/>
                  </a:cubicBezTo>
                  <a:cubicBezTo>
                    <a:pt x="375" y="56"/>
                    <a:pt x="375" y="56"/>
                    <a:pt x="375" y="56"/>
                  </a:cubicBezTo>
                  <a:cubicBezTo>
                    <a:pt x="374" y="55"/>
                    <a:pt x="373" y="54"/>
                    <a:pt x="372" y="53"/>
                  </a:cubicBezTo>
                  <a:lnTo>
                    <a:pt x="359" y="68"/>
                  </a:lnTo>
                  <a:close/>
                  <a:moveTo>
                    <a:pt x="354" y="63"/>
                  </a:moveTo>
                  <a:cubicBezTo>
                    <a:pt x="355" y="64"/>
                    <a:pt x="356" y="65"/>
                    <a:pt x="357" y="66"/>
                  </a:cubicBezTo>
                  <a:cubicBezTo>
                    <a:pt x="369" y="51"/>
                    <a:pt x="369" y="51"/>
                    <a:pt x="369" y="51"/>
                  </a:cubicBezTo>
                  <a:cubicBezTo>
                    <a:pt x="368" y="50"/>
                    <a:pt x="367" y="49"/>
                    <a:pt x="366" y="48"/>
                  </a:cubicBezTo>
                  <a:cubicBezTo>
                    <a:pt x="354" y="63"/>
                    <a:pt x="354" y="63"/>
                    <a:pt x="354" y="63"/>
                  </a:cubicBezTo>
                  <a:close/>
                  <a:moveTo>
                    <a:pt x="348" y="59"/>
                  </a:moveTo>
                  <a:cubicBezTo>
                    <a:pt x="349" y="60"/>
                    <a:pt x="350" y="60"/>
                    <a:pt x="351" y="61"/>
                  </a:cubicBezTo>
                  <a:cubicBezTo>
                    <a:pt x="362" y="46"/>
                    <a:pt x="362" y="46"/>
                    <a:pt x="362" y="46"/>
                  </a:cubicBezTo>
                  <a:cubicBezTo>
                    <a:pt x="361" y="45"/>
                    <a:pt x="360" y="44"/>
                    <a:pt x="359" y="43"/>
                  </a:cubicBezTo>
                  <a:cubicBezTo>
                    <a:pt x="348" y="59"/>
                    <a:pt x="348" y="59"/>
                    <a:pt x="348" y="59"/>
                  </a:cubicBezTo>
                  <a:close/>
                  <a:moveTo>
                    <a:pt x="341" y="55"/>
                  </a:moveTo>
                  <a:cubicBezTo>
                    <a:pt x="343" y="55"/>
                    <a:pt x="344" y="56"/>
                    <a:pt x="345" y="57"/>
                  </a:cubicBezTo>
                  <a:cubicBezTo>
                    <a:pt x="356" y="41"/>
                    <a:pt x="356" y="41"/>
                    <a:pt x="356" y="41"/>
                  </a:cubicBezTo>
                  <a:cubicBezTo>
                    <a:pt x="355" y="40"/>
                    <a:pt x="354" y="39"/>
                    <a:pt x="352" y="38"/>
                  </a:cubicBezTo>
                  <a:cubicBezTo>
                    <a:pt x="341" y="55"/>
                    <a:pt x="341" y="55"/>
                    <a:pt x="341" y="55"/>
                  </a:cubicBezTo>
                  <a:close/>
                  <a:moveTo>
                    <a:pt x="335" y="51"/>
                  </a:moveTo>
                  <a:cubicBezTo>
                    <a:pt x="336" y="51"/>
                    <a:pt x="337" y="52"/>
                    <a:pt x="338" y="53"/>
                  </a:cubicBezTo>
                  <a:cubicBezTo>
                    <a:pt x="349" y="36"/>
                    <a:pt x="349" y="36"/>
                    <a:pt x="349" y="36"/>
                  </a:cubicBezTo>
                  <a:cubicBezTo>
                    <a:pt x="348" y="35"/>
                    <a:pt x="347" y="35"/>
                    <a:pt x="345" y="34"/>
                  </a:cubicBezTo>
                  <a:cubicBezTo>
                    <a:pt x="335" y="51"/>
                    <a:pt x="335" y="51"/>
                    <a:pt x="335" y="51"/>
                  </a:cubicBezTo>
                  <a:close/>
                  <a:moveTo>
                    <a:pt x="329" y="47"/>
                  </a:moveTo>
                  <a:cubicBezTo>
                    <a:pt x="330" y="47"/>
                    <a:pt x="331" y="48"/>
                    <a:pt x="332" y="49"/>
                  </a:cubicBezTo>
                  <a:cubicBezTo>
                    <a:pt x="342" y="32"/>
                    <a:pt x="342" y="32"/>
                    <a:pt x="342" y="32"/>
                  </a:cubicBezTo>
                  <a:cubicBezTo>
                    <a:pt x="341" y="31"/>
                    <a:pt x="340" y="30"/>
                    <a:pt x="338" y="30"/>
                  </a:cubicBezTo>
                  <a:cubicBezTo>
                    <a:pt x="329" y="47"/>
                    <a:pt x="329" y="47"/>
                    <a:pt x="329" y="47"/>
                  </a:cubicBezTo>
                  <a:close/>
                  <a:moveTo>
                    <a:pt x="322" y="43"/>
                  </a:moveTo>
                  <a:cubicBezTo>
                    <a:pt x="323" y="44"/>
                    <a:pt x="324" y="44"/>
                    <a:pt x="325" y="45"/>
                  </a:cubicBezTo>
                  <a:cubicBezTo>
                    <a:pt x="335" y="28"/>
                    <a:pt x="335" y="28"/>
                    <a:pt x="335" y="28"/>
                  </a:cubicBezTo>
                  <a:cubicBezTo>
                    <a:pt x="334" y="27"/>
                    <a:pt x="332" y="26"/>
                    <a:pt x="331" y="26"/>
                  </a:cubicBezTo>
                  <a:cubicBezTo>
                    <a:pt x="322" y="43"/>
                    <a:pt x="322" y="43"/>
                    <a:pt x="322" y="43"/>
                  </a:cubicBezTo>
                  <a:close/>
                  <a:moveTo>
                    <a:pt x="315" y="40"/>
                  </a:moveTo>
                  <a:cubicBezTo>
                    <a:pt x="317" y="40"/>
                    <a:pt x="318" y="41"/>
                    <a:pt x="319" y="42"/>
                  </a:cubicBezTo>
                  <a:cubicBezTo>
                    <a:pt x="328" y="24"/>
                    <a:pt x="328" y="24"/>
                    <a:pt x="328" y="24"/>
                  </a:cubicBezTo>
                  <a:cubicBezTo>
                    <a:pt x="326" y="23"/>
                    <a:pt x="325" y="23"/>
                    <a:pt x="324" y="22"/>
                  </a:cubicBezTo>
                  <a:cubicBezTo>
                    <a:pt x="315" y="40"/>
                    <a:pt x="315" y="40"/>
                    <a:pt x="315" y="40"/>
                  </a:cubicBezTo>
                  <a:close/>
                  <a:moveTo>
                    <a:pt x="309" y="37"/>
                  </a:moveTo>
                  <a:cubicBezTo>
                    <a:pt x="310" y="37"/>
                    <a:pt x="311" y="38"/>
                    <a:pt x="312" y="38"/>
                  </a:cubicBezTo>
                  <a:cubicBezTo>
                    <a:pt x="320" y="20"/>
                    <a:pt x="320" y="20"/>
                    <a:pt x="320" y="20"/>
                  </a:cubicBezTo>
                  <a:cubicBezTo>
                    <a:pt x="319" y="20"/>
                    <a:pt x="318" y="19"/>
                    <a:pt x="316" y="19"/>
                  </a:cubicBezTo>
                  <a:cubicBezTo>
                    <a:pt x="309" y="37"/>
                    <a:pt x="309" y="37"/>
                    <a:pt x="309" y="37"/>
                  </a:cubicBezTo>
                  <a:close/>
                  <a:moveTo>
                    <a:pt x="302" y="34"/>
                  </a:moveTo>
                  <a:cubicBezTo>
                    <a:pt x="303" y="34"/>
                    <a:pt x="304" y="35"/>
                    <a:pt x="305" y="35"/>
                  </a:cubicBezTo>
                  <a:cubicBezTo>
                    <a:pt x="313" y="17"/>
                    <a:pt x="313" y="17"/>
                    <a:pt x="313" y="17"/>
                  </a:cubicBezTo>
                  <a:cubicBezTo>
                    <a:pt x="311" y="17"/>
                    <a:pt x="310" y="16"/>
                    <a:pt x="309" y="16"/>
                  </a:cubicBezTo>
                  <a:cubicBezTo>
                    <a:pt x="302" y="34"/>
                    <a:pt x="302" y="34"/>
                    <a:pt x="302" y="34"/>
                  </a:cubicBezTo>
                  <a:close/>
                  <a:moveTo>
                    <a:pt x="295" y="31"/>
                  </a:moveTo>
                  <a:cubicBezTo>
                    <a:pt x="296" y="32"/>
                    <a:pt x="297" y="32"/>
                    <a:pt x="298" y="33"/>
                  </a:cubicBezTo>
                  <a:cubicBezTo>
                    <a:pt x="305" y="14"/>
                    <a:pt x="305" y="14"/>
                    <a:pt x="305" y="14"/>
                  </a:cubicBezTo>
                  <a:cubicBezTo>
                    <a:pt x="304" y="14"/>
                    <a:pt x="302" y="13"/>
                    <a:pt x="301" y="13"/>
                  </a:cubicBezTo>
                  <a:cubicBezTo>
                    <a:pt x="295" y="31"/>
                    <a:pt x="295" y="31"/>
                    <a:pt x="295" y="31"/>
                  </a:cubicBezTo>
                  <a:close/>
                  <a:moveTo>
                    <a:pt x="288" y="29"/>
                  </a:moveTo>
                  <a:cubicBezTo>
                    <a:pt x="289" y="29"/>
                    <a:pt x="290" y="30"/>
                    <a:pt x="291" y="30"/>
                  </a:cubicBezTo>
                  <a:cubicBezTo>
                    <a:pt x="297" y="12"/>
                    <a:pt x="297" y="12"/>
                    <a:pt x="297" y="12"/>
                  </a:cubicBezTo>
                  <a:cubicBezTo>
                    <a:pt x="296" y="11"/>
                    <a:pt x="295" y="11"/>
                    <a:pt x="293" y="10"/>
                  </a:cubicBezTo>
                  <a:cubicBezTo>
                    <a:pt x="288" y="29"/>
                    <a:pt x="288" y="29"/>
                    <a:pt x="288" y="29"/>
                  </a:cubicBezTo>
                  <a:close/>
                  <a:moveTo>
                    <a:pt x="280" y="27"/>
                  </a:moveTo>
                  <a:cubicBezTo>
                    <a:pt x="282" y="27"/>
                    <a:pt x="283" y="28"/>
                    <a:pt x="284" y="28"/>
                  </a:cubicBezTo>
                  <a:cubicBezTo>
                    <a:pt x="289" y="9"/>
                    <a:pt x="289" y="9"/>
                    <a:pt x="289" y="9"/>
                  </a:cubicBezTo>
                  <a:cubicBezTo>
                    <a:pt x="288" y="9"/>
                    <a:pt x="287" y="8"/>
                    <a:pt x="285" y="8"/>
                  </a:cubicBezTo>
                  <a:cubicBezTo>
                    <a:pt x="280" y="27"/>
                    <a:pt x="280" y="27"/>
                    <a:pt x="280" y="27"/>
                  </a:cubicBezTo>
                  <a:close/>
                  <a:moveTo>
                    <a:pt x="273" y="25"/>
                  </a:moveTo>
                  <a:cubicBezTo>
                    <a:pt x="274" y="25"/>
                    <a:pt x="276" y="26"/>
                    <a:pt x="277" y="26"/>
                  </a:cubicBezTo>
                  <a:cubicBezTo>
                    <a:pt x="281" y="7"/>
                    <a:pt x="281" y="7"/>
                    <a:pt x="281" y="7"/>
                  </a:cubicBezTo>
                  <a:cubicBezTo>
                    <a:pt x="280" y="7"/>
                    <a:pt x="279" y="6"/>
                    <a:pt x="278" y="6"/>
                  </a:cubicBezTo>
                  <a:cubicBezTo>
                    <a:pt x="273" y="25"/>
                    <a:pt x="273" y="25"/>
                    <a:pt x="273" y="25"/>
                  </a:cubicBezTo>
                  <a:close/>
                  <a:moveTo>
                    <a:pt x="266" y="24"/>
                  </a:moveTo>
                  <a:cubicBezTo>
                    <a:pt x="267" y="24"/>
                    <a:pt x="268" y="24"/>
                    <a:pt x="269" y="24"/>
                  </a:cubicBezTo>
                  <a:cubicBezTo>
                    <a:pt x="274" y="5"/>
                    <a:pt x="274" y="5"/>
                    <a:pt x="274" y="5"/>
                  </a:cubicBezTo>
                  <a:cubicBezTo>
                    <a:pt x="272" y="5"/>
                    <a:pt x="271" y="5"/>
                    <a:pt x="269" y="4"/>
                  </a:cubicBezTo>
                  <a:lnTo>
                    <a:pt x="266" y="24"/>
                  </a:lnTo>
                  <a:close/>
                  <a:moveTo>
                    <a:pt x="258" y="22"/>
                  </a:moveTo>
                  <a:cubicBezTo>
                    <a:pt x="260" y="22"/>
                    <a:pt x="261" y="23"/>
                    <a:pt x="262" y="23"/>
                  </a:cubicBezTo>
                  <a:cubicBezTo>
                    <a:pt x="265" y="4"/>
                    <a:pt x="265" y="4"/>
                    <a:pt x="265" y="4"/>
                  </a:cubicBezTo>
                  <a:cubicBezTo>
                    <a:pt x="264" y="3"/>
                    <a:pt x="263" y="3"/>
                    <a:pt x="261" y="3"/>
                  </a:cubicBezTo>
                  <a:lnTo>
                    <a:pt x="258" y="22"/>
                  </a:lnTo>
                  <a:close/>
                  <a:moveTo>
                    <a:pt x="251" y="21"/>
                  </a:moveTo>
                  <a:cubicBezTo>
                    <a:pt x="252" y="21"/>
                    <a:pt x="254" y="22"/>
                    <a:pt x="255" y="22"/>
                  </a:cubicBezTo>
                  <a:cubicBezTo>
                    <a:pt x="257" y="2"/>
                    <a:pt x="257" y="2"/>
                    <a:pt x="257" y="2"/>
                  </a:cubicBezTo>
                  <a:cubicBezTo>
                    <a:pt x="256" y="2"/>
                    <a:pt x="255" y="2"/>
                    <a:pt x="253" y="2"/>
                  </a:cubicBezTo>
                  <a:cubicBezTo>
                    <a:pt x="251" y="21"/>
                    <a:pt x="251" y="21"/>
                    <a:pt x="251" y="21"/>
                  </a:cubicBezTo>
                  <a:close/>
                  <a:moveTo>
                    <a:pt x="244" y="21"/>
                  </a:moveTo>
                  <a:cubicBezTo>
                    <a:pt x="245" y="21"/>
                    <a:pt x="246" y="21"/>
                    <a:pt x="247" y="21"/>
                  </a:cubicBezTo>
                  <a:cubicBezTo>
                    <a:pt x="249" y="1"/>
                    <a:pt x="249" y="1"/>
                    <a:pt x="249" y="1"/>
                  </a:cubicBezTo>
                  <a:cubicBezTo>
                    <a:pt x="248" y="1"/>
                    <a:pt x="247" y="1"/>
                    <a:pt x="245" y="1"/>
                  </a:cubicBezTo>
                  <a:cubicBezTo>
                    <a:pt x="244" y="21"/>
                    <a:pt x="244" y="21"/>
                    <a:pt x="244" y="21"/>
                  </a:cubicBezTo>
                  <a:close/>
                  <a:moveTo>
                    <a:pt x="236" y="20"/>
                  </a:moveTo>
                  <a:cubicBezTo>
                    <a:pt x="237" y="20"/>
                    <a:pt x="239" y="20"/>
                    <a:pt x="240" y="20"/>
                  </a:cubicBezTo>
                  <a:cubicBezTo>
                    <a:pt x="241" y="1"/>
                    <a:pt x="241" y="1"/>
                    <a:pt x="241" y="1"/>
                  </a:cubicBezTo>
                  <a:cubicBezTo>
                    <a:pt x="240" y="1"/>
                    <a:pt x="238" y="1"/>
                    <a:pt x="237" y="1"/>
                  </a:cubicBezTo>
                  <a:cubicBezTo>
                    <a:pt x="236" y="20"/>
                    <a:pt x="236" y="20"/>
                    <a:pt x="236" y="20"/>
                  </a:cubicBezTo>
                  <a:close/>
                  <a:moveTo>
                    <a:pt x="229" y="20"/>
                  </a:moveTo>
                  <a:cubicBezTo>
                    <a:pt x="230" y="20"/>
                    <a:pt x="231" y="20"/>
                    <a:pt x="232" y="20"/>
                  </a:cubicBezTo>
                  <a:cubicBezTo>
                    <a:pt x="233" y="0"/>
                    <a:pt x="233" y="0"/>
                    <a:pt x="233" y="0"/>
                  </a:cubicBezTo>
                  <a:cubicBezTo>
                    <a:pt x="232" y="0"/>
                    <a:pt x="230" y="0"/>
                    <a:pt x="229" y="0"/>
                  </a:cubicBezTo>
                  <a:cubicBezTo>
                    <a:pt x="229" y="20"/>
                    <a:pt x="229" y="20"/>
                    <a:pt x="229" y="20"/>
                  </a:cubicBezTo>
                  <a:close/>
                  <a:moveTo>
                    <a:pt x="221" y="20"/>
                  </a:moveTo>
                  <a:cubicBezTo>
                    <a:pt x="222" y="20"/>
                    <a:pt x="224" y="20"/>
                    <a:pt x="225" y="20"/>
                  </a:cubicBezTo>
                  <a:cubicBezTo>
                    <a:pt x="225" y="0"/>
                    <a:pt x="225" y="0"/>
                    <a:pt x="225" y="0"/>
                  </a:cubicBezTo>
                  <a:cubicBezTo>
                    <a:pt x="223" y="0"/>
                    <a:pt x="222" y="0"/>
                    <a:pt x="221" y="0"/>
                  </a:cubicBezTo>
                  <a:lnTo>
                    <a:pt x="221" y="20"/>
                  </a:lnTo>
                  <a:close/>
                  <a:moveTo>
                    <a:pt x="214" y="20"/>
                  </a:moveTo>
                  <a:cubicBezTo>
                    <a:pt x="215" y="20"/>
                    <a:pt x="216" y="20"/>
                    <a:pt x="217" y="20"/>
                  </a:cubicBezTo>
                  <a:cubicBezTo>
                    <a:pt x="217" y="0"/>
                    <a:pt x="217" y="0"/>
                    <a:pt x="217" y="0"/>
                  </a:cubicBezTo>
                  <a:cubicBezTo>
                    <a:pt x="215" y="1"/>
                    <a:pt x="214" y="1"/>
                    <a:pt x="213" y="1"/>
                  </a:cubicBezTo>
                  <a:cubicBezTo>
                    <a:pt x="214" y="20"/>
                    <a:pt x="214" y="20"/>
                    <a:pt x="214" y="20"/>
                  </a:cubicBezTo>
                  <a:close/>
                  <a:moveTo>
                    <a:pt x="206" y="21"/>
                  </a:moveTo>
                  <a:cubicBezTo>
                    <a:pt x="207" y="21"/>
                    <a:pt x="209" y="21"/>
                    <a:pt x="210" y="21"/>
                  </a:cubicBezTo>
                  <a:cubicBezTo>
                    <a:pt x="208" y="1"/>
                    <a:pt x="208" y="1"/>
                    <a:pt x="208" y="1"/>
                  </a:cubicBezTo>
                  <a:cubicBezTo>
                    <a:pt x="207" y="1"/>
                    <a:pt x="206" y="1"/>
                    <a:pt x="204" y="1"/>
                  </a:cubicBezTo>
                  <a:cubicBezTo>
                    <a:pt x="206" y="21"/>
                    <a:pt x="206" y="21"/>
                    <a:pt x="206" y="21"/>
                  </a:cubicBezTo>
                  <a:close/>
                  <a:moveTo>
                    <a:pt x="199" y="22"/>
                  </a:moveTo>
                  <a:cubicBezTo>
                    <a:pt x="200" y="22"/>
                    <a:pt x="201" y="21"/>
                    <a:pt x="203" y="21"/>
                  </a:cubicBezTo>
                  <a:cubicBezTo>
                    <a:pt x="200" y="2"/>
                    <a:pt x="200" y="2"/>
                    <a:pt x="200" y="2"/>
                  </a:cubicBezTo>
                  <a:cubicBezTo>
                    <a:pt x="199" y="2"/>
                    <a:pt x="198" y="2"/>
                    <a:pt x="196" y="2"/>
                  </a:cubicBezTo>
                  <a:lnTo>
                    <a:pt x="199" y="22"/>
                  </a:lnTo>
                  <a:close/>
                  <a:moveTo>
                    <a:pt x="191" y="23"/>
                  </a:moveTo>
                  <a:cubicBezTo>
                    <a:pt x="193" y="23"/>
                    <a:pt x="194" y="22"/>
                    <a:pt x="195" y="22"/>
                  </a:cubicBezTo>
                  <a:cubicBezTo>
                    <a:pt x="192" y="3"/>
                    <a:pt x="192" y="3"/>
                    <a:pt x="192" y="3"/>
                  </a:cubicBezTo>
                  <a:cubicBezTo>
                    <a:pt x="191" y="3"/>
                    <a:pt x="189" y="3"/>
                    <a:pt x="188" y="4"/>
                  </a:cubicBezTo>
                  <a:lnTo>
                    <a:pt x="191" y="23"/>
                  </a:lnTo>
                  <a:close/>
                  <a:moveTo>
                    <a:pt x="184" y="24"/>
                  </a:moveTo>
                  <a:cubicBezTo>
                    <a:pt x="185" y="24"/>
                    <a:pt x="187" y="24"/>
                    <a:pt x="188" y="23"/>
                  </a:cubicBezTo>
                  <a:cubicBezTo>
                    <a:pt x="184" y="4"/>
                    <a:pt x="184" y="4"/>
                    <a:pt x="184" y="4"/>
                  </a:cubicBezTo>
                  <a:cubicBezTo>
                    <a:pt x="183" y="5"/>
                    <a:pt x="181" y="5"/>
                    <a:pt x="180" y="5"/>
                  </a:cubicBezTo>
                  <a:cubicBezTo>
                    <a:pt x="184" y="24"/>
                    <a:pt x="184" y="24"/>
                    <a:pt x="184" y="24"/>
                  </a:cubicBezTo>
                  <a:close/>
                  <a:moveTo>
                    <a:pt x="177" y="26"/>
                  </a:moveTo>
                  <a:cubicBezTo>
                    <a:pt x="178" y="26"/>
                    <a:pt x="179" y="25"/>
                    <a:pt x="180" y="25"/>
                  </a:cubicBezTo>
                  <a:cubicBezTo>
                    <a:pt x="176" y="6"/>
                    <a:pt x="176" y="6"/>
                    <a:pt x="176" y="6"/>
                  </a:cubicBezTo>
                  <a:cubicBezTo>
                    <a:pt x="175" y="6"/>
                    <a:pt x="173" y="7"/>
                    <a:pt x="172" y="7"/>
                  </a:cubicBezTo>
                  <a:cubicBezTo>
                    <a:pt x="177" y="26"/>
                    <a:pt x="177" y="26"/>
                    <a:pt x="177" y="26"/>
                  </a:cubicBezTo>
                  <a:close/>
                  <a:moveTo>
                    <a:pt x="170" y="28"/>
                  </a:moveTo>
                  <a:cubicBezTo>
                    <a:pt x="171" y="27"/>
                    <a:pt x="172" y="27"/>
                    <a:pt x="173" y="27"/>
                  </a:cubicBezTo>
                  <a:cubicBezTo>
                    <a:pt x="168" y="8"/>
                    <a:pt x="168" y="8"/>
                    <a:pt x="168" y="8"/>
                  </a:cubicBezTo>
                  <a:cubicBezTo>
                    <a:pt x="167" y="8"/>
                    <a:pt x="166" y="9"/>
                    <a:pt x="164" y="9"/>
                  </a:cubicBezTo>
                  <a:cubicBezTo>
                    <a:pt x="170" y="28"/>
                    <a:pt x="170" y="28"/>
                    <a:pt x="170" y="28"/>
                  </a:cubicBezTo>
                  <a:close/>
                  <a:moveTo>
                    <a:pt x="162" y="30"/>
                  </a:moveTo>
                  <a:cubicBezTo>
                    <a:pt x="164" y="30"/>
                    <a:pt x="165" y="29"/>
                    <a:pt x="166" y="29"/>
                  </a:cubicBezTo>
                  <a:cubicBezTo>
                    <a:pt x="160" y="10"/>
                    <a:pt x="160" y="10"/>
                    <a:pt x="160" y="10"/>
                  </a:cubicBezTo>
                  <a:cubicBezTo>
                    <a:pt x="159" y="11"/>
                    <a:pt x="158" y="11"/>
                    <a:pt x="156" y="11"/>
                  </a:cubicBezTo>
                  <a:cubicBezTo>
                    <a:pt x="162" y="30"/>
                    <a:pt x="162" y="30"/>
                    <a:pt x="162" y="30"/>
                  </a:cubicBezTo>
                  <a:close/>
                  <a:moveTo>
                    <a:pt x="155" y="32"/>
                  </a:moveTo>
                  <a:cubicBezTo>
                    <a:pt x="157" y="32"/>
                    <a:pt x="158" y="32"/>
                    <a:pt x="159" y="31"/>
                  </a:cubicBezTo>
                  <a:cubicBezTo>
                    <a:pt x="152" y="13"/>
                    <a:pt x="152" y="13"/>
                    <a:pt x="152" y="13"/>
                  </a:cubicBezTo>
                  <a:cubicBezTo>
                    <a:pt x="151" y="13"/>
                    <a:pt x="150" y="14"/>
                    <a:pt x="149" y="14"/>
                  </a:cubicBezTo>
                  <a:cubicBezTo>
                    <a:pt x="155" y="32"/>
                    <a:pt x="155" y="32"/>
                    <a:pt x="155" y="32"/>
                  </a:cubicBezTo>
                  <a:close/>
                  <a:moveTo>
                    <a:pt x="148" y="35"/>
                  </a:moveTo>
                  <a:cubicBezTo>
                    <a:pt x="150" y="35"/>
                    <a:pt x="151" y="34"/>
                    <a:pt x="152" y="34"/>
                  </a:cubicBezTo>
                  <a:cubicBezTo>
                    <a:pt x="145" y="15"/>
                    <a:pt x="145" y="15"/>
                    <a:pt x="145" y="15"/>
                  </a:cubicBezTo>
                  <a:cubicBezTo>
                    <a:pt x="144" y="16"/>
                    <a:pt x="142" y="16"/>
                    <a:pt x="141" y="17"/>
                  </a:cubicBezTo>
                  <a:lnTo>
                    <a:pt x="148" y="35"/>
                  </a:lnTo>
                  <a:close/>
                  <a:moveTo>
                    <a:pt x="142" y="38"/>
                  </a:moveTo>
                  <a:cubicBezTo>
                    <a:pt x="143" y="38"/>
                    <a:pt x="144" y="37"/>
                    <a:pt x="145" y="37"/>
                  </a:cubicBezTo>
                  <a:cubicBezTo>
                    <a:pt x="137" y="19"/>
                    <a:pt x="137" y="19"/>
                    <a:pt x="137" y="19"/>
                  </a:cubicBezTo>
                  <a:cubicBezTo>
                    <a:pt x="136" y="19"/>
                    <a:pt x="135" y="20"/>
                    <a:pt x="134" y="20"/>
                  </a:cubicBezTo>
                  <a:cubicBezTo>
                    <a:pt x="142" y="38"/>
                    <a:pt x="142" y="38"/>
                    <a:pt x="142" y="38"/>
                  </a:cubicBezTo>
                  <a:close/>
                  <a:moveTo>
                    <a:pt x="135" y="41"/>
                  </a:moveTo>
                  <a:cubicBezTo>
                    <a:pt x="136" y="41"/>
                    <a:pt x="137" y="40"/>
                    <a:pt x="138" y="40"/>
                  </a:cubicBezTo>
                  <a:cubicBezTo>
                    <a:pt x="130" y="22"/>
                    <a:pt x="130" y="22"/>
                    <a:pt x="130" y="22"/>
                  </a:cubicBezTo>
                  <a:cubicBezTo>
                    <a:pt x="129" y="23"/>
                    <a:pt x="127" y="23"/>
                    <a:pt x="126" y="24"/>
                  </a:cubicBezTo>
                  <a:cubicBezTo>
                    <a:pt x="135" y="41"/>
                    <a:pt x="135" y="41"/>
                    <a:pt x="135" y="41"/>
                  </a:cubicBezTo>
                  <a:close/>
                  <a:moveTo>
                    <a:pt x="128" y="45"/>
                  </a:moveTo>
                  <a:cubicBezTo>
                    <a:pt x="129" y="44"/>
                    <a:pt x="130" y="43"/>
                    <a:pt x="131" y="43"/>
                  </a:cubicBezTo>
                  <a:cubicBezTo>
                    <a:pt x="122" y="26"/>
                    <a:pt x="122" y="26"/>
                    <a:pt x="122" y="26"/>
                  </a:cubicBezTo>
                  <a:cubicBezTo>
                    <a:pt x="121" y="26"/>
                    <a:pt x="120" y="27"/>
                    <a:pt x="119" y="27"/>
                  </a:cubicBezTo>
                  <a:cubicBezTo>
                    <a:pt x="128" y="45"/>
                    <a:pt x="128" y="45"/>
                    <a:pt x="128" y="45"/>
                  </a:cubicBezTo>
                  <a:close/>
                  <a:moveTo>
                    <a:pt x="122" y="48"/>
                  </a:moveTo>
                  <a:cubicBezTo>
                    <a:pt x="123" y="48"/>
                    <a:pt x="124" y="47"/>
                    <a:pt x="125" y="46"/>
                  </a:cubicBezTo>
                  <a:cubicBezTo>
                    <a:pt x="115" y="29"/>
                    <a:pt x="115" y="29"/>
                    <a:pt x="115" y="29"/>
                  </a:cubicBezTo>
                  <a:cubicBezTo>
                    <a:pt x="114" y="30"/>
                    <a:pt x="113" y="31"/>
                    <a:pt x="112" y="31"/>
                  </a:cubicBezTo>
                  <a:cubicBezTo>
                    <a:pt x="122" y="48"/>
                    <a:pt x="122" y="48"/>
                    <a:pt x="122" y="48"/>
                  </a:cubicBezTo>
                  <a:close/>
                  <a:moveTo>
                    <a:pt x="115" y="52"/>
                  </a:moveTo>
                  <a:cubicBezTo>
                    <a:pt x="116" y="52"/>
                    <a:pt x="117" y="51"/>
                    <a:pt x="119" y="50"/>
                  </a:cubicBezTo>
                  <a:cubicBezTo>
                    <a:pt x="108" y="34"/>
                    <a:pt x="108" y="34"/>
                    <a:pt x="108" y="34"/>
                  </a:cubicBezTo>
                  <a:cubicBezTo>
                    <a:pt x="107" y="34"/>
                    <a:pt x="106" y="35"/>
                    <a:pt x="105" y="36"/>
                  </a:cubicBezTo>
                  <a:cubicBezTo>
                    <a:pt x="115" y="52"/>
                    <a:pt x="115" y="52"/>
                    <a:pt x="115" y="52"/>
                  </a:cubicBezTo>
                  <a:close/>
                  <a:moveTo>
                    <a:pt x="109" y="56"/>
                  </a:moveTo>
                  <a:cubicBezTo>
                    <a:pt x="110" y="56"/>
                    <a:pt x="111" y="55"/>
                    <a:pt x="112" y="54"/>
                  </a:cubicBezTo>
                  <a:cubicBezTo>
                    <a:pt x="101" y="38"/>
                    <a:pt x="101" y="38"/>
                    <a:pt x="101" y="38"/>
                  </a:cubicBezTo>
                  <a:cubicBezTo>
                    <a:pt x="100" y="39"/>
                    <a:pt x="99" y="39"/>
                    <a:pt x="98" y="40"/>
                  </a:cubicBezTo>
                  <a:cubicBezTo>
                    <a:pt x="109" y="56"/>
                    <a:pt x="109" y="56"/>
                    <a:pt x="109" y="56"/>
                  </a:cubicBezTo>
                  <a:close/>
                  <a:moveTo>
                    <a:pt x="103" y="61"/>
                  </a:moveTo>
                  <a:cubicBezTo>
                    <a:pt x="104" y="60"/>
                    <a:pt x="105" y="59"/>
                    <a:pt x="106" y="59"/>
                  </a:cubicBezTo>
                  <a:cubicBezTo>
                    <a:pt x="95" y="43"/>
                    <a:pt x="95" y="43"/>
                    <a:pt x="95" y="43"/>
                  </a:cubicBezTo>
                  <a:cubicBezTo>
                    <a:pt x="94" y="43"/>
                    <a:pt x="92" y="44"/>
                    <a:pt x="91" y="45"/>
                  </a:cubicBezTo>
                  <a:cubicBezTo>
                    <a:pt x="103" y="61"/>
                    <a:pt x="103" y="61"/>
                    <a:pt x="103" y="61"/>
                  </a:cubicBezTo>
                  <a:close/>
                  <a:moveTo>
                    <a:pt x="97" y="65"/>
                  </a:moveTo>
                  <a:cubicBezTo>
                    <a:pt x="98" y="65"/>
                    <a:pt x="99" y="64"/>
                    <a:pt x="100" y="63"/>
                  </a:cubicBezTo>
                  <a:cubicBezTo>
                    <a:pt x="88" y="47"/>
                    <a:pt x="88" y="47"/>
                    <a:pt x="88" y="47"/>
                  </a:cubicBezTo>
                  <a:cubicBezTo>
                    <a:pt x="87" y="48"/>
                    <a:pt x="86" y="49"/>
                    <a:pt x="85" y="50"/>
                  </a:cubicBezTo>
                  <a:cubicBezTo>
                    <a:pt x="97" y="65"/>
                    <a:pt x="97" y="65"/>
                    <a:pt x="97" y="65"/>
                  </a:cubicBezTo>
                  <a:close/>
                  <a:moveTo>
                    <a:pt x="91" y="70"/>
                  </a:moveTo>
                  <a:cubicBezTo>
                    <a:pt x="92" y="69"/>
                    <a:pt x="93" y="68"/>
                    <a:pt x="94" y="68"/>
                  </a:cubicBezTo>
                  <a:cubicBezTo>
                    <a:pt x="82" y="53"/>
                    <a:pt x="82" y="53"/>
                    <a:pt x="82" y="53"/>
                  </a:cubicBezTo>
                  <a:cubicBezTo>
                    <a:pt x="81" y="53"/>
                    <a:pt x="80" y="54"/>
                    <a:pt x="79" y="55"/>
                  </a:cubicBezTo>
                  <a:cubicBezTo>
                    <a:pt x="91" y="70"/>
                    <a:pt x="91" y="70"/>
                    <a:pt x="91" y="70"/>
                  </a:cubicBezTo>
                  <a:close/>
                  <a:moveTo>
                    <a:pt x="86" y="75"/>
                  </a:moveTo>
                  <a:cubicBezTo>
                    <a:pt x="87" y="74"/>
                    <a:pt x="88" y="73"/>
                    <a:pt x="89" y="73"/>
                  </a:cubicBezTo>
                  <a:cubicBezTo>
                    <a:pt x="76" y="58"/>
                    <a:pt x="76" y="58"/>
                    <a:pt x="76" y="58"/>
                  </a:cubicBezTo>
                  <a:cubicBezTo>
                    <a:pt x="75" y="59"/>
                    <a:pt x="74" y="60"/>
                    <a:pt x="73" y="61"/>
                  </a:cubicBezTo>
                  <a:lnTo>
                    <a:pt x="86" y="75"/>
                  </a:lnTo>
                  <a:close/>
                  <a:moveTo>
                    <a:pt x="80" y="80"/>
                  </a:moveTo>
                  <a:cubicBezTo>
                    <a:pt x="81" y="79"/>
                    <a:pt x="82" y="78"/>
                    <a:pt x="83" y="78"/>
                  </a:cubicBezTo>
                  <a:cubicBezTo>
                    <a:pt x="70" y="63"/>
                    <a:pt x="70" y="63"/>
                    <a:pt x="70" y="63"/>
                  </a:cubicBezTo>
                  <a:cubicBezTo>
                    <a:pt x="69" y="64"/>
                    <a:pt x="68" y="65"/>
                    <a:pt x="67" y="66"/>
                  </a:cubicBezTo>
                  <a:cubicBezTo>
                    <a:pt x="80" y="80"/>
                    <a:pt x="80" y="80"/>
                    <a:pt x="80" y="80"/>
                  </a:cubicBezTo>
                  <a:close/>
                  <a:moveTo>
                    <a:pt x="75" y="86"/>
                  </a:moveTo>
                  <a:cubicBezTo>
                    <a:pt x="76" y="85"/>
                    <a:pt x="77" y="84"/>
                    <a:pt x="78" y="83"/>
                  </a:cubicBezTo>
                  <a:cubicBezTo>
                    <a:pt x="64" y="69"/>
                    <a:pt x="64" y="69"/>
                    <a:pt x="64" y="69"/>
                  </a:cubicBezTo>
                  <a:cubicBezTo>
                    <a:pt x="63" y="70"/>
                    <a:pt x="62" y="71"/>
                    <a:pt x="61" y="72"/>
                  </a:cubicBezTo>
                  <a:cubicBezTo>
                    <a:pt x="75" y="86"/>
                    <a:pt x="75" y="86"/>
                    <a:pt x="75" y="86"/>
                  </a:cubicBezTo>
                  <a:close/>
                  <a:moveTo>
                    <a:pt x="70" y="91"/>
                  </a:moveTo>
                  <a:cubicBezTo>
                    <a:pt x="71" y="90"/>
                    <a:pt x="72" y="89"/>
                    <a:pt x="73" y="88"/>
                  </a:cubicBezTo>
                  <a:cubicBezTo>
                    <a:pt x="58" y="75"/>
                    <a:pt x="58" y="75"/>
                    <a:pt x="58" y="75"/>
                  </a:cubicBezTo>
                  <a:cubicBezTo>
                    <a:pt x="57" y="76"/>
                    <a:pt x="56" y="77"/>
                    <a:pt x="55" y="78"/>
                  </a:cubicBezTo>
                  <a:cubicBezTo>
                    <a:pt x="70" y="91"/>
                    <a:pt x="70" y="91"/>
                    <a:pt x="70" y="91"/>
                  </a:cubicBezTo>
                  <a:close/>
                  <a:moveTo>
                    <a:pt x="65" y="97"/>
                  </a:moveTo>
                  <a:cubicBezTo>
                    <a:pt x="66" y="96"/>
                    <a:pt x="67" y="95"/>
                    <a:pt x="68" y="94"/>
                  </a:cubicBezTo>
                  <a:cubicBezTo>
                    <a:pt x="53" y="81"/>
                    <a:pt x="53" y="81"/>
                    <a:pt x="53" y="81"/>
                  </a:cubicBezTo>
                  <a:cubicBezTo>
                    <a:pt x="52" y="82"/>
                    <a:pt x="51" y="84"/>
                    <a:pt x="50" y="85"/>
                  </a:cubicBezTo>
                  <a:cubicBezTo>
                    <a:pt x="65" y="97"/>
                    <a:pt x="65" y="97"/>
                    <a:pt x="65" y="97"/>
                  </a:cubicBezTo>
                  <a:close/>
                  <a:moveTo>
                    <a:pt x="61" y="103"/>
                  </a:moveTo>
                  <a:cubicBezTo>
                    <a:pt x="62" y="102"/>
                    <a:pt x="62" y="101"/>
                    <a:pt x="63" y="100"/>
                  </a:cubicBezTo>
                  <a:cubicBezTo>
                    <a:pt x="48" y="88"/>
                    <a:pt x="48" y="88"/>
                    <a:pt x="48" y="88"/>
                  </a:cubicBezTo>
                  <a:cubicBezTo>
                    <a:pt x="47" y="89"/>
                    <a:pt x="46" y="90"/>
                    <a:pt x="45" y="91"/>
                  </a:cubicBezTo>
                  <a:cubicBezTo>
                    <a:pt x="61" y="103"/>
                    <a:pt x="61" y="103"/>
                    <a:pt x="61" y="103"/>
                  </a:cubicBezTo>
                  <a:close/>
                  <a:moveTo>
                    <a:pt x="56" y="109"/>
                  </a:moveTo>
                  <a:cubicBezTo>
                    <a:pt x="57" y="108"/>
                    <a:pt x="58" y="107"/>
                    <a:pt x="59" y="106"/>
                  </a:cubicBezTo>
                  <a:cubicBezTo>
                    <a:pt x="43" y="94"/>
                    <a:pt x="43" y="94"/>
                    <a:pt x="43" y="94"/>
                  </a:cubicBezTo>
                  <a:cubicBezTo>
                    <a:pt x="42" y="95"/>
                    <a:pt x="41" y="97"/>
                    <a:pt x="40" y="98"/>
                  </a:cubicBezTo>
                  <a:cubicBezTo>
                    <a:pt x="56" y="109"/>
                    <a:pt x="56" y="109"/>
                    <a:pt x="56" y="109"/>
                  </a:cubicBezTo>
                  <a:close/>
                  <a:moveTo>
                    <a:pt x="52" y="115"/>
                  </a:moveTo>
                  <a:cubicBezTo>
                    <a:pt x="53" y="114"/>
                    <a:pt x="54" y="113"/>
                    <a:pt x="54" y="112"/>
                  </a:cubicBezTo>
                  <a:cubicBezTo>
                    <a:pt x="38" y="101"/>
                    <a:pt x="38" y="101"/>
                    <a:pt x="38" y="101"/>
                  </a:cubicBezTo>
                  <a:cubicBezTo>
                    <a:pt x="37" y="102"/>
                    <a:pt x="37" y="103"/>
                    <a:pt x="36" y="105"/>
                  </a:cubicBezTo>
                  <a:cubicBezTo>
                    <a:pt x="52" y="115"/>
                    <a:pt x="52" y="115"/>
                    <a:pt x="52" y="115"/>
                  </a:cubicBezTo>
                  <a:close/>
                  <a:moveTo>
                    <a:pt x="48" y="121"/>
                  </a:moveTo>
                  <a:cubicBezTo>
                    <a:pt x="49" y="120"/>
                    <a:pt x="50" y="119"/>
                    <a:pt x="50" y="118"/>
                  </a:cubicBezTo>
                  <a:cubicBezTo>
                    <a:pt x="34" y="108"/>
                    <a:pt x="34" y="108"/>
                    <a:pt x="34" y="108"/>
                  </a:cubicBezTo>
                  <a:cubicBezTo>
                    <a:pt x="33" y="109"/>
                    <a:pt x="32" y="110"/>
                    <a:pt x="32" y="111"/>
                  </a:cubicBezTo>
                  <a:cubicBezTo>
                    <a:pt x="48" y="121"/>
                    <a:pt x="48" y="121"/>
                    <a:pt x="48" y="121"/>
                  </a:cubicBezTo>
                  <a:close/>
                  <a:moveTo>
                    <a:pt x="45" y="128"/>
                  </a:moveTo>
                  <a:cubicBezTo>
                    <a:pt x="45" y="127"/>
                    <a:pt x="46" y="126"/>
                    <a:pt x="46" y="125"/>
                  </a:cubicBezTo>
                  <a:cubicBezTo>
                    <a:pt x="29" y="115"/>
                    <a:pt x="29" y="115"/>
                    <a:pt x="29" y="115"/>
                  </a:cubicBezTo>
                  <a:cubicBezTo>
                    <a:pt x="29" y="116"/>
                    <a:pt x="28" y="117"/>
                    <a:pt x="27" y="119"/>
                  </a:cubicBezTo>
                  <a:cubicBezTo>
                    <a:pt x="45" y="128"/>
                    <a:pt x="45" y="128"/>
                    <a:pt x="45" y="128"/>
                  </a:cubicBezTo>
                  <a:close/>
                  <a:moveTo>
                    <a:pt x="41" y="135"/>
                  </a:moveTo>
                  <a:cubicBezTo>
                    <a:pt x="42" y="133"/>
                    <a:pt x="42" y="132"/>
                    <a:pt x="43" y="131"/>
                  </a:cubicBezTo>
                  <a:cubicBezTo>
                    <a:pt x="26" y="122"/>
                    <a:pt x="26" y="122"/>
                    <a:pt x="26" y="122"/>
                  </a:cubicBezTo>
                  <a:cubicBezTo>
                    <a:pt x="25" y="123"/>
                    <a:pt x="24" y="125"/>
                    <a:pt x="24" y="126"/>
                  </a:cubicBezTo>
                  <a:cubicBezTo>
                    <a:pt x="41" y="135"/>
                    <a:pt x="41" y="135"/>
                    <a:pt x="41" y="135"/>
                  </a:cubicBezTo>
                  <a:close/>
                  <a:moveTo>
                    <a:pt x="38" y="141"/>
                  </a:moveTo>
                  <a:cubicBezTo>
                    <a:pt x="39" y="140"/>
                    <a:pt x="39" y="139"/>
                    <a:pt x="40" y="138"/>
                  </a:cubicBezTo>
                  <a:cubicBezTo>
                    <a:pt x="22" y="130"/>
                    <a:pt x="22" y="130"/>
                    <a:pt x="22" y="130"/>
                  </a:cubicBezTo>
                  <a:cubicBezTo>
                    <a:pt x="21" y="131"/>
                    <a:pt x="21" y="132"/>
                    <a:pt x="20" y="133"/>
                  </a:cubicBezTo>
                  <a:lnTo>
                    <a:pt x="38" y="141"/>
                  </a:lnTo>
                  <a:close/>
                  <a:moveTo>
                    <a:pt x="35" y="148"/>
                  </a:moveTo>
                  <a:cubicBezTo>
                    <a:pt x="35" y="147"/>
                    <a:pt x="36" y="146"/>
                    <a:pt x="36" y="145"/>
                  </a:cubicBezTo>
                  <a:cubicBezTo>
                    <a:pt x="18" y="137"/>
                    <a:pt x="18" y="137"/>
                    <a:pt x="18" y="137"/>
                  </a:cubicBezTo>
                  <a:cubicBezTo>
                    <a:pt x="18" y="138"/>
                    <a:pt x="17" y="140"/>
                    <a:pt x="17" y="141"/>
                  </a:cubicBezTo>
                  <a:cubicBezTo>
                    <a:pt x="35" y="148"/>
                    <a:pt x="35" y="148"/>
                    <a:pt x="35" y="148"/>
                  </a:cubicBezTo>
                  <a:close/>
                  <a:moveTo>
                    <a:pt x="32" y="155"/>
                  </a:moveTo>
                  <a:cubicBezTo>
                    <a:pt x="33" y="154"/>
                    <a:pt x="33" y="153"/>
                    <a:pt x="34" y="152"/>
                  </a:cubicBezTo>
                  <a:cubicBezTo>
                    <a:pt x="15" y="145"/>
                    <a:pt x="15" y="145"/>
                    <a:pt x="15" y="145"/>
                  </a:cubicBezTo>
                  <a:cubicBezTo>
                    <a:pt x="15" y="146"/>
                    <a:pt x="14" y="147"/>
                    <a:pt x="14" y="148"/>
                  </a:cubicBezTo>
                  <a:cubicBezTo>
                    <a:pt x="32" y="155"/>
                    <a:pt x="32" y="155"/>
                    <a:pt x="32" y="155"/>
                  </a:cubicBezTo>
                  <a:close/>
                  <a:moveTo>
                    <a:pt x="30" y="162"/>
                  </a:moveTo>
                  <a:cubicBezTo>
                    <a:pt x="30" y="161"/>
                    <a:pt x="31" y="160"/>
                    <a:pt x="31" y="159"/>
                  </a:cubicBezTo>
                  <a:cubicBezTo>
                    <a:pt x="13" y="152"/>
                    <a:pt x="13" y="152"/>
                    <a:pt x="13" y="152"/>
                  </a:cubicBezTo>
                  <a:cubicBezTo>
                    <a:pt x="12" y="154"/>
                    <a:pt x="12" y="155"/>
                    <a:pt x="11" y="156"/>
                  </a:cubicBezTo>
                  <a:cubicBezTo>
                    <a:pt x="30" y="162"/>
                    <a:pt x="30" y="162"/>
                    <a:pt x="30" y="162"/>
                  </a:cubicBezTo>
                  <a:close/>
                  <a:moveTo>
                    <a:pt x="28" y="169"/>
                  </a:moveTo>
                  <a:cubicBezTo>
                    <a:pt x="28" y="168"/>
                    <a:pt x="28" y="167"/>
                    <a:pt x="29" y="166"/>
                  </a:cubicBezTo>
                  <a:cubicBezTo>
                    <a:pt x="10" y="160"/>
                    <a:pt x="10" y="160"/>
                    <a:pt x="10" y="160"/>
                  </a:cubicBezTo>
                  <a:cubicBezTo>
                    <a:pt x="10" y="161"/>
                    <a:pt x="9" y="163"/>
                    <a:pt x="9" y="164"/>
                  </a:cubicBezTo>
                  <a:cubicBezTo>
                    <a:pt x="28" y="169"/>
                    <a:pt x="28" y="169"/>
                    <a:pt x="28" y="169"/>
                  </a:cubicBezTo>
                  <a:close/>
                  <a:moveTo>
                    <a:pt x="26" y="177"/>
                  </a:moveTo>
                  <a:cubicBezTo>
                    <a:pt x="26" y="175"/>
                    <a:pt x="26" y="174"/>
                    <a:pt x="27" y="173"/>
                  </a:cubicBezTo>
                  <a:cubicBezTo>
                    <a:pt x="8" y="168"/>
                    <a:pt x="8" y="168"/>
                    <a:pt x="8" y="168"/>
                  </a:cubicBezTo>
                  <a:cubicBezTo>
                    <a:pt x="7" y="169"/>
                    <a:pt x="7" y="171"/>
                    <a:pt x="7" y="172"/>
                  </a:cubicBezTo>
                  <a:cubicBezTo>
                    <a:pt x="26" y="177"/>
                    <a:pt x="26" y="177"/>
                    <a:pt x="26" y="177"/>
                  </a:cubicBezTo>
                  <a:close/>
                  <a:moveTo>
                    <a:pt x="24" y="184"/>
                  </a:moveTo>
                  <a:cubicBezTo>
                    <a:pt x="24" y="183"/>
                    <a:pt x="25" y="182"/>
                    <a:pt x="25" y="180"/>
                  </a:cubicBezTo>
                  <a:cubicBezTo>
                    <a:pt x="6" y="176"/>
                    <a:pt x="6" y="176"/>
                    <a:pt x="6" y="176"/>
                  </a:cubicBezTo>
                  <a:cubicBezTo>
                    <a:pt x="5" y="177"/>
                    <a:pt x="5" y="179"/>
                    <a:pt x="5" y="180"/>
                  </a:cubicBezTo>
                  <a:cubicBezTo>
                    <a:pt x="24" y="184"/>
                    <a:pt x="24" y="184"/>
                    <a:pt x="24" y="184"/>
                  </a:cubicBezTo>
                  <a:close/>
                  <a:moveTo>
                    <a:pt x="23" y="191"/>
                  </a:moveTo>
                  <a:cubicBezTo>
                    <a:pt x="23" y="190"/>
                    <a:pt x="23" y="189"/>
                    <a:pt x="23" y="188"/>
                  </a:cubicBezTo>
                  <a:cubicBezTo>
                    <a:pt x="4" y="184"/>
                    <a:pt x="4" y="184"/>
                    <a:pt x="4" y="184"/>
                  </a:cubicBezTo>
                  <a:cubicBezTo>
                    <a:pt x="4" y="185"/>
                    <a:pt x="4" y="187"/>
                    <a:pt x="3" y="188"/>
                  </a:cubicBezTo>
                  <a:lnTo>
                    <a:pt x="23" y="191"/>
                  </a:lnTo>
                  <a:close/>
                  <a:moveTo>
                    <a:pt x="21" y="199"/>
                  </a:moveTo>
                  <a:cubicBezTo>
                    <a:pt x="22" y="197"/>
                    <a:pt x="22" y="196"/>
                    <a:pt x="22" y="195"/>
                  </a:cubicBezTo>
                  <a:cubicBezTo>
                    <a:pt x="3" y="192"/>
                    <a:pt x="3" y="192"/>
                    <a:pt x="3" y="192"/>
                  </a:cubicBezTo>
                  <a:cubicBezTo>
                    <a:pt x="2" y="193"/>
                    <a:pt x="2" y="195"/>
                    <a:pt x="2" y="196"/>
                  </a:cubicBezTo>
                  <a:cubicBezTo>
                    <a:pt x="21" y="199"/>
                    <a:pt x="21" y="199"/>
                    <a:pt x="21" y="199"/>
                  </a:cubicBezTo>
                  <a:close/>
                  <a:moveTo>
                    <a:pt x="21" y="206"/>
                  </a:moveTo>
                  <a:cubicBezTo>
                    <a:pt x="21" y="205"/>
                    <a:pt x="21" y="204"/>
                    <a:pt x="21" y="202"/>
                  </a:cubicBezTo>
                  <a:cubicBezTo>
                    <a:pt x="2" y="200"/>
                    <a:pt x="2" y="200"/>
                    <a:pt x="2" y="200"/>
                  </a:cubicBezTo>
                  <a:cubicBezTo>
                    <a:pt x="1" y="202"/>
                    <a:pt x="1" y="203"/>
                    <a:pt x="1" y="204"/>
                  </a:cubicBezTo>
                  <a:lnTo>
                    <a:pt x="21" y="206"/>
                  </a:lnTo>
                  <a:close/>
                  <a:moveTo>
                    <a:pt x="20" y="214"/>
                  </a:moveTo>
                  <a:cubicBezTo>
                    <a:pt x="20" y="212"/>
                    <a:pt x="20" y="211"/>
                    <a:pt x="20" y="210"/>
                  </a:cubicBezTo>
                  <a:cubicBezTo>
                    <a:pt x="1" y="208"/>
                    <a:pt x="1" y="208"/>
                    <a:pt x="1" y="208"/>
                  </a:cubicBezTo>
                  <a:cubicBezTo>
                    <a:pt x="1" y="210"/>
                    <a:pt x="1" y="211"/>
                    <a:pt x="0" y="212"/>
                  </a:cubicBezTo>
                  <a:cubicBezTo>
                    <a:pt x="20" y="214"/>
                    <a:pt x="20" y="214"/>
                    <a:pt x="20" y="214"/>
                  </a:cubicBezTo>
                  <a:close/>
                  <a:moveTo>
                    <a:pt x="20" y="221"/>
                  </a:moveTo>
                  <a:cubicBezTo>
                    <a:pt x="20" y="220"/>
                    <a:pt x="20" y="219"/>
                    <a:pt x="20" y="217"/>
                  </a:cubicBezTo>
                  <a:cubicBezTo>
                    <a:pt x="0" y="216"/>
                    <a:pt x="0" y="216"/>
                    <a:pt x="0" y="216"/>
                  </a:cubicBezTo>
                  <a:cubicBezTo>
                    <a:pt x="0" y="218"/>
                    <a:pt x="0" y="219"/>
                    <a:pt x="0" y="221"/>
                  </a:cubicBezTo>
                  <a:cubicBezTo>
                    <a:pt x="20" y="221"/>
                    <a:pt x="20" y="221"/>
                    <a:pt x="20" y="221"/>
                  </a:cubicBezTo>
                  <a:close/>
                  <a:moveTo>
                    <a:pt x="20" y="229"/>
                  </a:moveTo>
                  <a:cubicBezTo>
                    <a:pt x="20" y="228"/>
                    <a:pt x="20" y="227"/>
                    <a:pt x="20" y="227"/>
                  </a:cubicBezTo>
                  <a:cubicBezTo>
                    <a:pt x="20" y="226"/>
                    <a:pt x="20" y="225"/>
                    <a:pt x="20" y="225"/>
                  </a:cubicBezTo>
                  <a:cubicBezTo>
                    <a:pt x="0" y="225"/>
                    <a:pt x="0" y="225"/>
                    <a:pt x="0" y="225"/>
                  </a:cubicBezTo>
                  <a:cubicBezTo>
                    <a:pt x="0" y="225"/>
                    <a:pt x="0" y="226"/>
                    <a:pt x="0" y="227"/>
                  </a:cubicBezTo>
                  <a:cubicBezTo>
                    <a:pt x="0" y="227"/>
                    <a:pt x="0" y="228"/>
                    <a:pt x="0" y="229"/>
                  </a:cubicBezTo>
                  <a:cubicBezTo>
                    <a:pt x="20" y="229"/>
                    <a:pt x="20" y="229"/>
                    <a:pt x="20" y="229"/>
                  </a:cubicBezTo>
                  <a:close/>
                  <a:moveTo>
                    <a:pt x="20" y="236"/>
                  </a:moveTo>
                  <a:cubicBezTo>
                    <a:pt x="20" y="235"/>
                    <a:pt x="20" y="234"/>
                    <a:pt x="20" y="232"/>
                  </a:cubicBezTo>
                  <a:cubicBezTo>
                    <a:pt x="0" y="233"/>
                    <a:pt x="0" y="233"/>
                    <a:pt x="0" y="233"/>
                  </a:cubicBezTo>
                  <a:cubicBezTo>
                    <a:pt x="0" y="234"/>
                    <a:pt x="0" y="236"/>
                    <a:pt x="0" y="237"/>
                  </a:cubicBezTo>
                  <a:cubicBezTo>
                    <a:pt x="20" y="236"/>
                    <a:pt x="20" y="236"/>
                    <a:pt x="20" y="236"/>
                  </a:cubicBezTo>
                  <a:close/>
                  <a:moveTo>
                    <a:pt x="20" y="244"/>
                  </a:moveTo>
                  <a:cubicBezTo>
                    <a:pt x="20" y="242"/>
                    <a:pt x="20" y="241"/>
                    <a:pt x="20" y="240"/>
                  </a:cubicBezTo>
                  <a:cubicBezTo>
                    <a:pt x="0" y="241"/>
                    <a:pt x="0" y="241"/>
                    <a:pt x="0" y="241"/>
                  </a:cubicBezTo>
                  <a:cubicBezTo>
                    <a:pt x="1" y="242"/>
                    <a:pt x="1" y="244"/>
                    <a:pt x="1" y="245"/>
                  </a:cubicBezTo>
                  <a:cubicBezTo>
                    <a:pt x="20" y="244"/>
                    <a:pt x="20" y="244"/>
                    <a:pt x="20" y="244"/>
                  </a:cubicBezTo>
                  <a:close/>
                  <a:moveTo>
                    <a:pt x="21" y="251"/>
                  </a:moveTo>
                  <a:cubicBezTo>
                    <a:pt x="21" y="250"/>
                    <a:pt x="21" y="248"/>
                    <a:pt x="21" y="247"/>
                  </a:cubicBezTo>
                  <a:cubicBezTo>
                    <a:pt x="1" y="249"/>
                    <a:pt x="1" y="249"/>
                    <a:pt x="1" y="249"/>
                  </a:cubicBezTo>
                  <a:cubicBezTo>
                    <a:pt x="1" y="250"/>
                    <a:pt x="1" y="252"/>
                    <a:pt x="2" y="253"/>
                  </a:cubicBezTo>
                  <a:cubicBezTo>
                    <a:pt x="21" y="251"/>
                    <a:pt x="21" y="251"/>
                    <a:pt x="21" y="2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sp>
          <p:nvSpPr>
            <p:cNvPr id="26" name="Freeform 23"/>
            <p:cNvSpPr>
              <a:spLocks noEditPoints="1"/>
            </p:cNvSpPr>
            <p:nvPr/>
          </p:nvSpPr>
          <p:spPr bwMode="auto">
            <a:xfrm>
              <a:off x="5103813" y="2432050"/>
              <a:ext cx="1984375" cy="1997075"/>
            </a:xfrm>
            <a:custGeom>
              <a:avLst/>
              <a:gdLst>
                <a:gd name="T0" fmla="*/ 621 w 621"/>
                <a:gd name="T1" fmla="*/ 314 h 619"/>
                <a:gd name="T2" fmla="*/ 586 w 621"/>
                <a:gd name="T3" fmla="*/ 268 h 619"/>
                <a:gd name="T4" fmla="*/ 586 w 621"/>
                <a:gd name="T5" fmla="*/ 268 h 619"/>
                <a:gd name="T6" fmla="*/ 607 w 621"/>
                <a:gd name="T7" fmla="*/ 218 h 619"/>
                <a:gd name="T8" fmla="*/ 592 w 621"/>
                <a:gd name="T9" fmla="*/ 178 h 619"/>
                <a:gd name="T10" fmla="*/ 542 w 621"/>
                <a:gd name="T11" fmla="*/ 156 h 619"/>
                <a:gd name="T12" fmla="*/ 514 w 621"/>
                <a:gd name="T13" fmla="*/ 120 h 619"/>
                <a:gd name="T14" fmla="*/ 514 w 621"/>
                <a:gd name="T15" fmla="*/ 120 h 619"/>
                <a:gd name="T16" fmla="*/ 504 w 621"/>
                <a:gd name="T17" fmla="*/ 67 h 619"/>
                <a:gd name="T18" fmla="*/ 469 w 621"/>
                <a:gd name="T19" fmla="*/ 43 h 619"/>
                <a:gd name="T20" fmla="*/ 415 w 621"/>
                <a:gd name="T21" fmla="*/ 52 h 619"/>
                <a:gd name="T22" fmla="*/ 372 w 621"/>
                <a:gd name="T23" fmla="*/ 38 h 619"/>
                <a:gd name="T24" fmla="*/ 372 w 621"/>
                <a:gd name="T25" fmla="*/ 38 h 619"/>
                <a:gd name="T26" fmla="*/ 333 w 621"/>
                <a:gd name="T27" fmla="*/ 0 h 619"/>
                <a:gd name="T28" fmla="*/ 291 w 621"/>
                <a:gd name="T29" fmla="*/ 0 h 619"/>
                <a:gd name="T30" fmla="*/ 252 w 621"/>
                <a:gd name="T31" fmla="*/ 38 h 619"/>
                <a:gd name="T32" fmla="*/ 209 w 621"/>
                <a:gd name="T33" fmla="*/ 51 h 619"/>
                <a:gd name="T34" fmla="*/ 209 w 621"/>
                <a:gd name="T35" fmla="*/ 51 h 619"/>
                <a:gd name="T36" fmla="*/ 155 w 621"/>
                <a:gd name="T37" fmla="*/ 41 h 619"/>
                <a:gd name="T38" fmla="*/ 120 w 621"/>
                <a:gd name="T39" fmla="*/ 65 h 619"/>
                <a:gd name="T40" fmla="*/ 109 w 621"/>
                <a:gd name="T41" fmla="*/ 118 h 619"/>
                <a:gd name="T42" fmla="*/ 80 w 621"/>
                <a:gd name="T43" fmla="*/ 153 h 619"/>
                <a:gd name="T44" fmla="*/ 80 w 621"/>
                <a:gd name="T45" fmla="*/ 153 h 619"/>
                <a:gd name="T46" fmla="*/ 31 w 621"/>
                <a:gd name="T47" fmla="*/ 175 h 619"/>
                <a:gd name="T48" fmla="*/ 15 w 621"/>
                <a:gd name="T49" fmla="*/ 215 h 619"/>
                <a:gd name="T50" fmla="*/ 36 w 621"/>
                <a:gd name="T51" fmla="*/ 265 h 619"/>
                <a:gd name="T52" fmla="*/ 32 w 621"/>
                <a:gd name="T53" fmla="*/ 310 h 619"/>
                <a:gd name="T54" fmla="*/ 0 w 621"/>
                <a:gd name="T55" fmla="*/ 310 h 619"/>
                <a:gd name="T56" fmla="*/ 35 w 621"/>
                <a:gd name="T57" fmla="*/ 348 h 619"/>
                <a:gd name="T58" fmla="*/ 45 w 621"/>
                <a:gd name="T59" fmla="*/ 392 h 619"/>
                <a:gd name="T60" fmla="*/ 45 w 621"/>
                <a:gd name="T61" fmla="*/ 392 h 619"/>
                <a:gd name="T62" fmla="*/ 31 w 621"/>
                <a:gd name="T63" fmla="*/ 445 h 619"/>
                <a:gd name="T64" fmla="*/ 52 w 621"/>
                <a:gd name="T65" fmla="*/ 481 h 619"/>
                <a:gd name="T66" fmla="*/ 104 w 621"/>
                <a:gd name="T67" fmla="*/ 496 h 619"/>
                <a:gd name="T68" fmla="*/ 137 w 621"/>
                <a:gd name="T69" fmla="*/ 527 h 619"/>
                <a:gd name="T70" fmla="*/ 137 w 621"/>
                <a:gd name="T71" fmla="*/ 527 h 619"/>
                <a:gd name="T72" fmla="*/ 156 w 621"/>
                <a:gd name="T73" fmla="*/ 579 h 619"/>
                <a:gd name="T74" fmla="*/ 193 w 621"/>
                <a:gd name="T75" fmla="*/ 597 h 619"/>
                <a:gd name="T76" fmla="*/ 245 w 621"/>
                <a:gd name="T77" fmla="*/ 580 h 619"/>
                <a:gd name="T78" fmla="*/ 290 w 621"/>
                <a:gd name="T79" fmla="*/ 587 h 619"/>
                <a:gd name="T80" fmla="*/ 290 w 621"/>
                <a:gd name="T81" fmla="*/ 587 h 619"/>
                <a:gd name="T82" fmla="*/ 334 w 621"/>
                <a:gd name="T83" fmla="*/ 619 h 619"/>
                <a:gd name="T84" fmla="*/ 376 w 621"/>
                <a:gd name="T85" fmla="*/ 613 h 619"/>
                <a:gd name="T86" fmla="*/ 409 w 621"/>
                <a:gd name="T87" fmla="*/ 570 h 619"/>
                <a:gd name="T88" fmla="*/ 450 w 621"/>
                <a:gd name="T89" fmla="*/ 551 h 619"/>
                <a:gd name="T90" fmla="*/ 450 w 621"/>
                <a:gd name="T91" fmla="*/ 551 h 619"/>
                <a:gd name="T92" fmla="*/ 504 w 621"/>
                <a:gd name="T93" fmla="*/ 552 h 619"/>
                <a:gd name="T94" fmla="*/ 535 w 621"/>
                <a:gd name="T95" fmla="*/ 524 h 619"/>
                <a:gd name="T96" fmla="*/ 538 w 621"/>
                <a:gd name="T97" fmla="*/ 470 h 619"/>
                <a:gd name="T98" fmla="*/ 561 w 621"/>
                <a:gd name="T99" fmla="*/ 431 h 619"/>
                <a:gd name="T100" fmla="*/ 561 w 621"/>
                <a:gd name="T101" fmla="*/ 431 h 619"/>
                <a:gd name="T102" fmla="*/ 607 w 621"/>
                <a:gd name="T103" fmla="*/ 401 h 619"/>
                <a:gd name="T104" fmla="*/ 617 w 621"/>
                <a:gd name="T105" fmla="*/ 360 h 6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21" h="619">
                  <a:moveTo>
                    <a:pt x="589" y="309"/>
                  </a:moveTo>
                  <a:cubicBezTo>
                    <a:pt x="589" y="310"/>
                    <a:pt x="589" y="310"/>
                    <a:pt x="589" y="310"/>
                  </a:cubicBezTo>
                  <a:cubicBezTo>
                    <a:pt x="589" y="311"/>
                    <a:pt x="589" y="312"/>
                    <a:pt x="589" y="314"/>
                  </a:cubicBezTo>
                  <a:cubicBezTo>
                    <a:pt x="621" y="314"/>
                    <a:pt x="621" y="314"/>
                    <a:pt x="621" y="314"/>
                  </a:cubicBezTo>
                  <a:cubicBezTo>
                    <a:pt x="621" y="313"/>
                    <a:pt x="621" y="311"/>
                    <a:pt x="621" y="310"/>
                  </a:cubicBezTo>
                  <a:cubicBezTo>
                    <a:pt x="621" y="309"/>
                    <a:pt x="621" y="309"/>
                    <a:pt x="621" y="309"/>
                  </a:cubicBezTo>
                  <a:lnTo>
                    <a:pt x="589" y="309"/>
                  </a:lnTo>
                  <a:close/>
                  <a:moveTo>
                    <a:pt x="586" y="268"/>
                  </a:moveTo>
                  <a:cubicBezTo>
                    <a:pt x="586" y="269"/>
                    <a:pt x="586" y="270"/>
                    <a:pt x="586" y="272"/>
                  </a:cubicBezTo>
                  <a:cubicBezTo>
                    <a:pt x="618" y="267"/>
                    <a:pt x="618" y="267"/>
                    <a:pt x="618" y="267"/>
                  </a:cubicBezTo>
                  <a:cubicBezTo>
                    <a:pt x="618" y="266"/>
                    <a:pt x="617" y="264"/>
                    <a:pt x="617" y="263"/>
                  </a:cubicBezTo>
                  <a:lnTo>
                    <a:pt x="586" y="268"/>
                  </a:lnTo>
                  <a:close/>
                  <a:moveTo>
                    <a:pt x="576" y="227"/>
                  </a:moveTo>
                  <a:cubicBezTo>
                    <a:pt x="577" y="229"/>
                    <a:pt x="577" y="230"/>
                    <a:pt x="577" y="231"/>
                  </a:cubicBezTo>
                  <a:cubicBezTo>
                    <a:pt x="608" y="222"/>
                    <a:pt x="608" y="222"/>
                    <a:pt x="608" y="222"/>
                  </a:cubicBezTo>
                  <a:cubicBezTo>
                    <a:pt x="608" y="221"/>
                    <a:pt x="607" y="219"/>
                    <a:pt x="607" y="218"/>
                  </a:cubicBezTo>
                  <a:cubicBezTo>
                    <a:pt x="576" y="227"/>
                    <a:pt x="576" y="227"/>
                    <a:pt x="576" y="227"/>
                  </a:cubicBezTo>
                  <a:close/>
                  <a:moveTo>
                    <a:pt x="561" y="189"/>
                  </a:moveTo>
                  <a:cubicBezTo>
                    <a:pt x="562" y="190"/>
                    <a:pt x="562" y="191"/>
                    <a:pt x="563" y="192"/>
                  </a:cubicBezTo>
                  <a:cubicBezTo>
                    <a:pt x="592" y="178"/>
                    <a:pt x="592" y="178"/>
                    <a:pt x="592" y="178"/>
                  </a:cubicBezTo>
                  <a:cubicBezTo>
                    <a:pt x="591" y="177"/>
                    <a:pt x="590" y="176"/>
                    <a:pt x="590" y="175"/>
                  </a:cubicBezTo>
                  <a:cubicBezTo>
                    <a:pt x="561" y="189"/>
                    <a:pt x="561" y="189"/>
                    <a:pt x="561" y="189"/>
                  </a:cubicBezTo>
                  <a:close/>
                  <a:moveTo>
                    <a:pt x="540" y="153"/>
                  </a:moveTo>
                  <a:cubicBezTo>
                    <a:pt x="541" y="154"/>
                    <a:pt x="542" y="155"/>
                    <a:pt x="542" y="156"/>
                  </a:cubicBezTo>
                  <a:cubicBezTo>
                    <a:pt x="569" y="138"/>
                    <a:pt x="569" y="138"/>
                    <a:pt x="569" y="138"/>
                  </a:cubicBezTo>
                  <a:cubicBezTo>
                    <a:pt x="568" y="137"/>
                    <a:pt x="567" y="136"/>
                    <a:pt x="567" y="135"/>
                  </a:cubicBezTo>
                  <a:lnTo>
                    <a:pt x="540" y="153"/>
                  </a:lnTo>
                  <a:close/>
                  <a:moveTo>
                    <a:pt x="514" y="120"/>
                  </a:moveTo>
                  <a:cubicBezTo>
                    <a:pt x="515" y="121"/>
                    <a:pt x="516" y="122"/>
                    <a:pt x="517" y="123"/>
                  </a:cubicBezTo>
                  <a:cubicBezTo>
                    <a:pt x="540" y="102"/>
                    <a:pt x="540" y="102"/>
                    <a:pt x="540" y="102"/>
                  </a:cubicBezTo>
                  <a:cubicBezTo>
                    <a:pt x="540" y="101"/>
                    <a:pt x="539" y="100"/>
                    <a:pt x="538" y="98"/>
                  </a:cubicBezTo>
                  <a:cubicBezTo>
                    <a:pt x="514" y="120"/>
                    <a:pt x="514" y="120"/>
                    <a:pt x="514" y="120"/>
                  </a:cubicBezTo>
                  <a:close/>
                  <a:moveTo>
                    <a:pt x="484" y="92"/>
                  </a:moveTo>
                  <a:cubicBezTo>
                    <a:pt x="485" y="93"/>
                    <a:pt x="486" y="94"/>
                    <a:pt x="487" y="94"/>
                  </a:cubicBezTo>
                  <a:cubicBezTo>
                    <a:pt x="507" y="70"/>
                    <a:pt x="507" y="70"/>
                    <a:pt x="507" y="70"/>
                  </a:cubicBezTo>
                  <a:cubicBezTo>
                    <a:pt x="506" y="69"/>
                    <a:pt x="505" y="68"/>
                    <a:pt x="504" y="67"/>
                  </a:cubicBezTo>
                  <a:cubicBezTo>
                    <a:pt x="484" y="92"/>
                    <a:pt x="484" y="92"/>
                    <a:pt x="484" y="92"/>
                  </a:cubicBezTo>
                  <a:close/>
                  <a:moveTo>
                    <a:pt x="449" y="69"/>
                  </a:moveTo>
                  <a:cubicBezTo>
                    <a:pt x="450" y="69"/>
                    <a:pt x="451" y="70"/>
                    <a:pt x="453" y="71"/>
                  </a:cubicBezTo>
                  <a:cubicBezTo>
                    <a:pt x="469" y="43"/>
                    <a:pt x="469" y="43"/>
                    <a:pt x="469" y="43"/>
                  </a:cubicBezTo>
                  <a:cubicBezTo>
                    <a:pt x="468" y="42"/>
                    <a:pt x="467" y="42"/>
                    <a:pt x="465" y="41"/>
                  </a:cubicBezTo>
                  <a:cubicBezTo>
                    <a:pt x="449" y="69"/>
                    <a:pt x="449" y="69"/>
                    <a:pt x="449" y="69"/>
                  </a:cubicBezTo>
                  <a:close/>
                  <a:moveTo>
                    <a:pt x="412" y="51"/>
                  </a:moveTo>
                  <a:cubicBezTo>
                    <a:pt x="413" y="51"/>
                    <a:pt x="414" y="52"/>
                    <a:pt x="415" y="52"/>
                  </a:cubicBezTo>
                  <a:cubicBezTo>
                    <a:pt x="427" y="22"/>
                    <a:pt x="427" y="22"/>
                    <a:pt x="427" y="22"/>
                  </a:cubicBezTo>
                  <a:cubicBezTo>
                    <a:pt x="426" y="22"/>
                    <a:pt x="425" y="21"/>
                    <a:pt x="423" y="21"/>
                  </a:cubicBezTo>
                  <a:cubicBezTo>
                    <a:pt x="412" y="51"/>
                    <a:pt x="412" y="51"/>
                    <a:pt x="412" y="51"/>
                  </a:cubicBezTo>
                  <a:close/>
                  <a:moveTo>
                    <a:pt x="372" y="38"/>
                  </a:moveTo>
                  <a:cubicBezTo>
                    <a:pt x="373" y="39"/>
                    <a:pt x="375" y="39"/>
                    <a:pt x="376" y="39"/>
                  </a:cubicBezTo>
                  <a:cubicBezTo>
                    <a:pt x="383" y="8"/>
                    <a:pt x="383" y="8"/>
                    <a:pt x="383" y="8"/>
                  </a:cubicBezTo>
                  <a:cubicBezTo>
                    <a:pt x="382" y="8"/>
                    <a:pt x="380" y="8"/>
                    <a:pt x="379" y="7"/>
                  </a:cubicBezTo>
                  <a:lnTo>
                    <a:pt x="372" y="38"/>
                  </a:lnTo>
                  <a:close/>
                  <a:moveTo>
                    <a:pt x="331" y="32"/>
                  </a:moveTo>
                  <a:cubicBezTo>
                    <a:pt x="332" y="32"/>
                    <a:pt x="333" y="33"/>
                    <a:pt x="335" y="33"/>
                  </a:cubicBezTo>
                  <a:cubicBezTo>
                    <a:pt x="337" y="1"/>
                    <a:pt x="337" y="1"/>
                    <a:pt x="337" y="1"/>
                  </a:cubicBezTo>
                  <a:cubicBezTo>
                    <a:pt x="336" y="1"/>
                    <a:pt x="335" y="1"/>
                    <a:pt x="333" y="0"/>
                  </a:cubicBezTo>
                  <a:cubicBezTo>
                    <a:pt x="331" y="32"/>
                    <a:pt x="331" y="32"/>
                    <a:pt x="331" y="32"/>
                  </a:cubicBezTo>
                  <a:close/>
                  <a:moveTo>
                    <a:pt x="289" y="32"/>
                  </a:moveTo>
                  <a:cubicBezTo>
                    <a:pt x="291" y="32"/>
                    <a:pt x="292" y="32"/>
                    <a:pt x="293" y="32"/>
                  </a:cubicBezTo>
                  <a:cubicBezTo>
                    <a:pt x="291" y="0"/>
                    <a:pt x="291" y="0"/>
                    <a:pt x="291" y="0"/>
                  </a:cubicBezTo>
                  <a:cubicBezTo>
                    <a:pt x="290" y="0"/>
                    <a:pt x="288" y="0"/>
                    <a:pt x="287" y="1"/>
                  </a:cubicBezTo>
                  <a:lnTo>
                    <a:pt x="289" y="32"/>
                  </a:lnTo>
                  <a:close/>
                  <a:moveTo>
                    <a:pt x="248" y="39"/>
                  </a:moveTo>
                  <a:cubicBezTo>
                    <a:pt x="249" y="38"/>
                    <a:pt x="251" y="38"/>
                    <a:pt x="252" y="38"/>
                  </a:cubicBezTo>
                  <a:cubicBezTo>
                    <a:pt x="245" y="7"/>
                    <a:pt x="245" y="7"/>
                    <a:pt x="245" y="7"/>
                  </a:cubicBezTo>
                  <a:cubicBezTo>
                    <a:pt x="244" y="7"/>
                    <a:pt x="242" y="7"/>
                    <a:pt x="241" y="7"/>
                  </a:cubicBezTo>
                  <a:cubicBezTo>
                    <a:pt x="248" y="39"/>
                    <a:pt x="248" y="39"/>
                    <a:pt x="248" y="39"/>
                  </a:cubicBezTo>
                  <a:close/>
                  <a:moveTo>
                    <a:pt x="209" y="51"/>
                  </a:moveTo>
                  <a:cubicBezTo>
                    <a:pt x="210" y="50"/>
                    <a:pt x="211" y="50"/>
                    <a:pt x="212" y="50"/>
                  </a:cubicBezTo>
                  <a:cubicBezTo>
                    <a:pt x="201" y="20"/>
                    <a:pt x="201" y="20"/>
                    <a:pt x="201" y="20"/>
                  </a:cubicBezTo>
                  <a:cubicBezTo>
                    <a:pt x="199" y="20"/>
                    <a:pt x="198" y="21"/>
                    <a:pt x="197" y="21"/>
                  </a:cubicBezTo>
                  <a:cubicBezTo>
                    <a:pt x="209" y="51"/>
                    <a:pt x="209" y="51"/>
                    <a:pt x="209" y="51"/>
                  </a:cubicBezTo>
                  <a:close/>
                  <a:moveTo>
                    <a:pt x="171" y="69"/>
                  </a:moveTo>
                  <a:cubicBezTo>
                    <a:pt x="172" y="68"/>
                    <a:pt x="173" y="68"/>
                    <a:pt x="174" y="67"/>
                  </a:cubicBezTo>
                  <a:cubicBezTo>
                    <a:pt x="159" y="39"/>
                    <a:pt x="159" y="39"/>
                    <a:pt x="159" y="39"/>
                  </a:cubicBezTo>
                  <a:cubicBezTo>
                    <a:pt x="158" y="40"/>
                    <a:pt x="156" y="41"/>
                    <a:pt x="155" y="41"/>
                  </a:cubicBezTo>
                  <a:cubicBezTo>
                    <a:pt x="171" y="69"/>
                    <a:pt x="171" y="69"/>
                    <a:pt x="171" y="69"/>
                  </a:cubicBezTo>
                  <a:close/>
                  <a:moveTo>
                    <a:pt x="137" y="92"/>
                  </a:moveTo>
                  <a:cubicBezTo>
                    <a:pt x="138" y="92"/>
                    <a:pt x="139" y="91"/>
                    <a:pt x="140" y="90"/>
                  </a:cubicBezTo>
                  <a:cubicBezTo>
                    <a:pt x="120" y="65"/>
                    <a:pt x="120" y="65"/>
                    <a:pt x="120" y="65"/>
                  </a:cubicBezTo>
                  <a:cubicBezTo>
                    <a:pt x="119" y="66"/>
                    <a:pt x="118" y="67"/>
                    <a:pt x="117" y="68"/>
                  </a:cubicBezTo>
                  <a:cubicBezTo>
                    <a:pt x="137" y="92"/>
                    <a:pt x="137" y="92"/>
                    <a:pt x="137" y="92"/>
                  </a:cubicBezTo>
                  <a:close/>
                  <a:moveTo>
                    <a:pt x="106" y="121"/>
                  </a:moveTo>
                  <a:cubicBezTo>
                    <a:pt x="107" y="120"/>
                    <a:pt x="108" y="119"/>
                    <a:pt x="109" y="118"/>
                  </a:cubicBezTo>
                  <a:cubicBezTo>
                    <a:pt x="86" y="96"/>
                    <a:pt x="86" y="96"/>
                    <a:pt x="86" y="96"/>
                  </a:cubicBezTo>
                  <a:cubicBezTo>
                    <a:pt x="85" y="97"/>
                    <a:pt x="84" y="98"/>
                    <a:pt x="83" y="99"/>
                  </a:cubicBezTo>
                  <a:lnTo>
                    <a:pt x="106" y="121"/>
                  </a:lnTo>
                  <a:close/>
                  <a:moveTo>
                    <a:pt x="80" y="153"/>
                  </a:moveTo>
                  <a:cubicBezTo>
                    <a:pt x="81" y="152"/>
                    <a:pt x="82" y="151"/>
                    <a:pt x="83" y="150"/>
                  </a:cubicBezTo>
                  <a:cubicBezTo>
                    <a:pt x="56" y="132"/>
                    <a:pt x="56" y="132"/>
                    <a:pt x="56" y="132"/>
                  </a:cubicBezTo>
                  <a:cubicBezTo>
                    <a:pt x="56" y="133"/>
                    <a:pt x="55" y="134"/>
                    <a:pt x="54" y="135"/>
                  </a:cubicBezTo>
                  <a:cubicBezTo>
                    <a:pt x="80" y="153"/>
                    <a:pt x="80" y="153"/>
                    <a:pt x="80" y="153"/>
                  </a:cubicBezTo>
                  <a:close/>
                  <a:moveTo>
                    <a:pt x="60" y="189"/>
                  </a:moveTo>
                  <a:cubicBezTo>
                    <a:pt x="60" y="188"/>
                    <a:pt x="61" y="187"/>
                    <a:pt x="61" y="186"/>
                  </a:cubicBezTo>
                  <a:cubicBezTo>
                    <a:pt x="33" y="172"/>
                    <a:pt x="33" y="172"/>
                    <a:pt x="33" y="172"/>
                  </a:cubicBezTo>
                  <a:cubicBezTo>
                    <a:pt x="32" y="173"/>
                    <a:pt x="31" y="174"/>
                    <a:pt x="31" y="175"/>
                  </a:cubicBezTo>
                  <a:lnTo>
                    <a:pt x="60" y="189"/>
                  </a:lnTo>
                  <a:close/>
                  <a:moveTo>
                    <a:pt x="45" y="228"/>
                  </a:moveTo>
                  <a:cubicBezTo>
                    <a:pt x="45" y="227"/>
                    <a:pt x="45" y="226"/>
                    <a:pt x="46" y="224"/>
                  </a:cubicBezTo>
                  <a:cubicBezTo>
                    <a:pt x="15" y="215"/>
                    <a:pt x="15" y="215"/>
                    <a:pt x="15" y="215"/>
                  </a:cubicBezTo>
                  <a:cubicBezTo>
                    <a:pt x="15" y="216"/>
                    <a:pt x="14" y="217"/>
                    <a:pt x="14" y="219"/>
                  </a:cubicBezTo>
                  <a:lnTo>
                    <a:pt x="45" y="228"/>
                  </a:lnTo>
                  <a:close/>
                  <a:moveTo>
                    <a:pt x="35" y="269"/>
                  </a:moveTo>
                  <a:cubicBezTo>
                    <a:pt x="36" y="267"/>
                    <a:pt x="36" y="266"/>
                    <a:pt x="36" y="265"/>
                  </a:cubicBezTo>
                  <a:cubicBezTo>
                    <a:pt x="4" y="260"/>
                    <a:pt x="4" y="260"/>
                    <a:pt x="4" y="260"/>
                  </a:cubicBezTo>
                  <a:cubicBezTo>
                    <a:pt x="4" y="261"/>
                    <a:pt x="4" y="263"/>
                    <a:pt x="4" y="264"/>
                  </a:cubicBezTo>
                  <a:cubicBezTo>
                    <a:pt x="35" y="269"/>
                    <a:pt x="35" y="269"/>
                    <a:pt x="35" y="269"/>
                  </a:cubicBezTo>
                  <a:close/>
                  <a:moveTo>
                    <a:pt x="32" y="310"/>
                  </a:moveTo>
                  <a:cubicBezTo>
                    <a:pt x="32" y="310"/>
                    <a:pt x="32" y="310"/>
                    <a:pt x="32" y="310"/>
                  </a:cubicBezTo>
                  <a:cubicBezTo>
                    <a:pt x="32" y="309"/>
                    <a:pt x="32" y="308"/>
                    <a:pt x="32" y="306"/>
                  </a:cubicBezTo>
                  <a:cubicBezTo>
                    <a:pt x="0" y="306"/>
                    <a:pt x="0" y="306"/>
                    <a:pt x="0" y="306"/>
                  </a:cubicBezTo>
                  <a:cubicBezTo>
                    <a:pt x="0" y="307"/>
                    <a:pt x="0" y="309"/>
                    <a:pt x="0" y="310"/>
                  </a:cubicBezTo>
                  <a:cubicBezTo>
                    <a:pt x="0" y="310"/>
                    <a:pt x="0" y="310"/>
                    <a:pt x="0" y="310"/>
                  </a:cubicBezTo>
                  <a:lnTo>
                    <a:pt x="32" y="310"/>
                  </a:lnTo>
                  <a:close/>
                  <a:moveTo>
                    <a:pt x="35" y="352"/>
                  </a:moveTo>
                  <a:cubicBezTo>
                    <a:pt x="35" y="350"/>
                    <a:pt x="35" y="349"/>
                    <a:pt x="35" y="348"/>
                  </a:cubicBezTo>
                  <a:cubicBezTo>
                    <a:pt x="3" y="352"/>
                    <a:pt x="3" y="352"/>
                    <a:pt x="3" y="352"/>
                  </a:cubicBezTo>
                  <a:cubicBezTo>
                    <a:pt x="3" y="354"/>
                    <a:pt x="4" y="355"/>
                    <a:pt x="4" y="356"/>
                  </a:cubicBezTo>
                  <a:cubicBezTo>
                    <a:pt x="35" y="352"/>
                    <a:pt x="35" y="352"/>
                    <a:pt x="35" y="352"/>
                  </a:cubicBezTo>
                  <a:close/>
                  <a:moveTo>
                    <a:pt x="45" y="392"/>
                  </a:moveTo>
                  <a:cubicBezTo>
                    <a:pt x="44" y="391"/>
                    <a:pt x="44" y="390"/>
                    <a:pt x="44" y="388"/>
                  </a:cubicBezTo>
                  <a:cubicBezTo>
                    <a:pt x="13" y="398"/>
                    <a:pt x="13" y="398"/>
                    <a:pt x="13" y="398"/>
                  </a:cubicBezTo>
                  <a:cubicBezTo>
                    <a:pt x="13" y="399"/>
                    <a:pt x="14" y="400"/>
                    <a:pt x="14" y="402"/>
                  </a:cubicBezTo>
                  <a:cubicBezTo>
                    <a:pt x="45" y="392"/>
                    <a:pt x="45" y="392"/>
                    <a:pt x="45" y="392"/>
                  </a:cubicBezTo>
                  <a:close/>
                  <a:moveTo>
                    <a:pt x="60" y="431"/>
                  </a:moveTo>
                  <a:cubicBezTo>
                    <a:pt x="59" y="430"/>
                    <a:pt x="59" y="429"/>
                    <a:pt x="58" y="427"/>
                  </a:cubicBezTo>
                  <a:cubicBezTo>
                    <a:pt x="29" y="441"/>
                    <a:pt x="29" y="441"/>
                    <a:pt x="29" y="441"/>
                  </a:cubicBezTo>
                  <a:cubicBezTo>
                    <a:pt x="30" y="442"/>
                    <a:pt x="31" y="443"/>
                    <a:pt x="31" y="445"/>
                  </a:cubicBezTo>
                  <a:cubicBezTo>
                    <a:pt x="60" y="431"/>
                    <a:pt x="60" y="431"/>
                    <a:pt x="60" y="431"/>
                  </a:cubicBezTo>
                  <a:close/>
                  <a:moveTo>
                    <a:pt x="81" y="467"/>
                  </a:moveTo>
                  <a:cubicBezTo>
                    <a:pt x="80" y="466"/>
                    <a:pt x="79" y="465"/>
                    <a:pt x="79" y="464"/>
                  </a:cubicBezTo>
                  <a:cubicBezTo>
                    <a:pt x="52" y="481"/>
                    <a:pt x="52" y="481"/>
                    <a:pt x="52" y="481"/>
                  </a:cubicBezTo>
                  <a:cubicBezTo>
                    <a:pt x="53" y="482"/>
                    <a:pt x="54" y="484"/>
                    <a:pt x="54" y="485"/>
                  </a:cubicBezTo>
                  <a:cubicBezTo>
                    <a:pt x="81" y="467"/>
                    <a:pt x="81" y="467"/>
                    <a:pt x="81" y="467"/>
                  </a:cubicBezTo>
                  <a:close/>
                  <a:moveTo>
                    <a:pt x="107" y="499"/>
                  </a:moveTo>
                  <a:cubicBezTo>
                    <a:pt x="106" y="498"/>
                    <a:pt x="105" y="497"/>
                    <a:pt x="104" y="496"/>
                  </a:cubicBezTo>
                  <a:cubicBezTo>
                    <a:pt x="80" y="518"/>
                    <a:pt x="80" y="518"/>
                    <a:pt x="80" y="518"/>
                  </a:cubicBezTo>
                  <a:cubicBezTo>
                    <a:pt x="81" y="519"/>
                    <a:pt x="82" y="520"/>
                    <a:pt x="83" y="521"/>
                  </a:cubicBezTo>
                  <a:cubicBezTo>
                    <a:pt x="107" y="499"/>
                    <a:pt x="107" y="499"/>
                    <a:pt x="107" y="499"/>
                  </a:cubicBezTo>
                  <a:close/>
                  <a:moveTo>
                    <a:pt x="137" y="527"/>
                  </a:moveTo>
                  <a:cubicBezTo>
                    <a:pt x="136" y="527"/>
                    <a:pt x="135" y="526"/>
                    <a:pt x="134" y="525"/>
                  </a:cubicBezTo>
                  <a:cubicBezTo>
                    <a:pt x="114" y="550"/>
                    <a:pt x="114" y="550"/>
                    <a:pt x="114" y="550"/>
                  </a:cubicBezTo>
                  <a:cubicBezTo>
                    <a:pt x="115" y="551"/>
                    <a:pt x="116" y="552"/>
                    <a:pt x="117" y="552"/>
                  </a:cubicBezTo>
                  <a:cubicBezTo>
                    <a:pt x="137" y="527"/>
                    <a:pt x="137" y="527"/>
                    <a:pt x="137" y="527"/>
                  </a:cubicBezTo>
                  <a:close/>
                  <a:moveTo>
                    <a:pt x="172" y="551"/>
                  </a:moveTo>
                  <a:cubicBezTo>
                    <a:pt x="170" y="550"/>
                    <a:pt x="169" y="550"/>
                    <a:pt x="168" y="549"/>
                  </a:cubicBezTo>
                  <a:cubicBezTo>
                    <a:pt x="152" y="576"/>
                    <a:pt x="152" y="576"/>
                    <a:pt x="152" y="576"/>
                  </a:cubicBezTo>
                  <a:cubicBezTo>
                    <a:pt x="153" y="577"/>
                    <a:pt x="154" y="578"/>
                    <a:pt x="156" y="579"/>
                  </a:cubicBezTo>
                  <a:lnTo>
                    <a:pt x="172" y="551"/>
                  </a:lnTo>
                  <a:close/>
                  <a:moveTo>
                    <a:pt x="209" y="569"/>
                  </a:moveTo>
                  <a:cubicBezTo>
                    <a:pt x="208" y="569"/>
                    <a:pt x="207" y="568"/>
                    <a:pt x="206" y="568"/>
                  </a:cubicBezTo>
                  <a:cubicBezTo>
                    <a:pt x="193" y="597"/>
                    <a:pt x="193" y="597"/>
                    <a:pt x="193" y="597"/>
                  </a:cubicBezTo>
                  <a:cubicBezTo>
                    <a:pt x="195" y="598"/>
                    <a:pt x="196" y="598"/>
                    <a:pt x="197" y="599"/>
                  </a:cubicBezTo>
                  <a:cubicBezTo>
                    <a:pt x="209" y="569"/>
                    <a:pt x="209" y="569"/>
                    <a:pt x="209" y="569"/>
                  </a:cubicBezTo>
                  <a:close/>
                  <a:moveTo>
                    <a:pt x="249" y="581"/>
                  </a:moveTo>
                  <a:cubicBezTo>
                    <a:pt x="248" y="581"/>
                    <a:pt x="246" y="581"/>
                    <a:pt x="245" y="580"/>
                  </a:cubicBezTo>
                  <a:cubicBezTo>
                    <a:pt x="238" y="611"/>
                    <a:pt x="238" y="611"/>
                    <a:pt x="238" y="611"/>
                  </a:cubicBezTo>
                  <a:cubicBezTo>
                    <a:pt x="239" y="612"/>
                    <a:pt x="240" y="612"/>
                    <a:pt x="242" y="612"/>
                  </a:cubicBezTo>
                  <a:lnTo>
                    <a:pt x="249" y="581"/>
                  </a:lnTo>
                  <a:close/>
                  <a:moveTo>
                    <a:pt x="290" y="587"/>
                  </a:moveTo>
                  <a:cubicBezTo>
                    <a:pt x="289" y="587"/>
                    <a:pt x="287" y="587"/>
                    <a:pt x="286" y="587"/>
                  </a:cubicBezTo>
                  <a:cubicBezTo>
                    <a:pt x="283" y="619"/>
                    <a:pt x="283" y="619"/>
                    <a:pt x="283" y="619"/>
                  </a:cubicBezTo>
                  <a:cubicBezTo>
                    <a:pt x="285" y="619"/>
                    <a:pt x="286" y="619"/>
                    <a:pt x="288" y="619"/>
                  </a:cubicBezTo>
                  <a:cubicBezTo>
                    <a:pt x="290" y="587"/>
                    <a:pt x="290" y="587"/>
                    <a:pt x="290" y="587"/>
                  </a:cubicBezTo>
                  <a:close/>
                  <a:moveTo>
                    <a:pt x="332" y="587"/>
                  </a:moveTo>
                  <a:cubicBezTo>
                    <a:pt x="330" y="587"/>
                    <a:pt x="329" y="587"/>
                    <a:pt x="328" y="588"/>
                  </a:cubicBezTo>
                  <a:cubicBezTo>
                    <a:pt x="330" y="619"/>
                    <a:pt x="330" y="619"/>
                    <a:pt x="330" y="619"/>
                  </a:cubicBezTo>
                  <a:cubicBezTo>
                    <a:pt x="331" y="619"/>
                    <a:pt x="332" y="619"/>
                    <a:pt x="334" y="619"/>
                  </a:cubicBezTo>
                  <a:cubicBezTo>
                    <a:pt x="332" y="587"/>
                    <a:pt x="332" y="587"/>
                    <a:pt x="332" y="587"/>
                  </a:cubicBezTo>
                  <a:close/>
                  <a:moveTo>
                    <a:pt x="373" y="581"/>
                  </a:moveTo>
                  <a:cubicBezTo>
                    <a:pt x="371" y="581"/>
                    <a:pt x="370" y="582"/>
                    <a:pt x="369" y="582"/>
                  </a:cubicBezTo>
                  <a:cubicBezTo>
                    <a:pt x="376" y="613"/>
                    <a:pt x="376" y="613"/>
                    <a:pt x="376" y="613"/>
                  </a:cubicBezTo>
                  <a:cubicBezTo>
                    <a:pt x="377" y="613"/>
                    <a:pt x="378" y="613"/>
                    <a:pt x="380" y="612"/>
                  </a:cubicBezTo>
                  <a:cubicBezTo>
                    <a:pt x="373" y="581"/>
                    <a:pt x="373" y="581"/>
                    <a:pt x="373" y="581"/>
                  </a:cubicBezTo>
                  <a:close/>
                  <a:moveTo>
                    <a:pt x="412" y="569"/>
                  </a:moveTo>
                  <a:cubicBezTo>
                    <a:pt x="411" y="569"/>
                    <a:pt x="410" y="570"/>
                    <a:pt x="409" y="570"/>
                  </a:cubicBezTo>
                  <a:cubicBezTo>
                    <a:pt x="420" y="600"/>
                    <a:pt x="420" y="600"/>
                    <a:pt x="420" y="600"/>
                  </a:cubicBezTo>
                  <a:cubicBezTo>
                    <a:pt x="421" y="600"/>
                    <a:pt x="423" y="599"/>
                    <a:pt x="424" y="599"/>
                  </a:cubicBezTo>
                  <a:cubicBezTo>
                    <a:pt x="412" y="569"/>
                    <a:pt x="412" y="569"/>
                    <a:pt x="412" y="569"/>
                  </a:cubicBezTo>
                  <a:close/>
                  <a:moveTo>
                    <a:pt x="450" y="551"/>
                  </a:moveTo>
                  <a:cubicBezTo>
                    <a:pt x="449" y="551"/>
                    <a:pt x="448" y="552"/>
                    <a:pt x="446" y="553"/>
                  </a:cubicBezTo>
                  <a:cubicBezTo>
                    <a:pt x="462" y="581"/>
                    <a:pt x="462" y="581"/>
                    <a:pt x="462" y="581"/>
                  </a:cubicBezTo>
                  <a:cubicBezTo>
                    <a:pt x="463" y="580"/>
                    <a:pt x="465" y="579"/>
                    <a:pt x="466" y="579"/>
                  </a:cubicBezTo>
                  <a:lnTo>
                    <a:pt x="450" y="551"/>
                  </a:lnTo>
                  <a:close/>
                  <a:moveTo>
                    <a:pt x="484" y="527"/>
                  </a:moveTo>
                  <a:cubicBezTo>
                    <a:pt x="483" y="528"/>
                    <a:pt x="482" y="529"/>
                    <a:pt x="481" y="530"/>
                  </a:cubicBezTo>
                  <a:cubicBezTo>
                    <a:pt x="501" y="555"/>
                    <a:pt x="501" y="555"/>
                    <a:pt x="501" y="555"/>
                  </a:cubicBezTo>
                  <a:cubicBezTo>
                    <a:pt x="502" y="554"/>
                    <a:pt x="503" y="553"/>
                    <a:pt x="504" y="552"/>
                  </a:cubicBezTo>
                  <a:cubicBezTo>
                    <a:pt x="484" y="527"/>
                    <a:pt x="484" y="527"/>
                    <a:pt x="484" y="527"/>
                  </a:cubicBezTo>
                  <a:close/>
                  <a:moveTo>
                    <a:pt x="515" y="499"/>
                  </a:moveTo>
                  <a:cubicBezTo>
                    <a:pt x="514" y="500"/>
                    <a:pt x="513" y="501"/>
                    <a:pt x="512" y="502"/>
                  </a:cubicBezTo>
                  <a:cubicBezTo>
                    <a:pt x="535" y="524"/>
                    <a:pt x="535" y="524"/>
                    <a:pt x="535" y="524"/>
                  </a:cubicBezTo>
                  <a:cubicBezTo>
                    <a:pt x="536" y="523"/>
                    <a:pt x="537" y="522"/>
                    <a:pt x="538" y="521"/>
                  </a:cubicBezTo>
                  <a:lnTo>
                    <a:pt x="515" y="499"/>
                  </a:lnTo>
                  <a:close/>
                  <a:moveTo>
                    <a:pt x="540" y="467"/>
                  </a:moveTo>
                  <a:cubicBezTo>
                    <a:pt x="540" y="468"/>
                    <a:pt x="539" y="469"/>
                    <a:pt x="538" y="470"/>
                  </a:cubicBezTo>
                  <a:cubicBezTo>
                    <a:pt x="564" y="488"/>
                    <a:pt x="564" y="488"/>
                    <a:pt x="564" y="488"/>
                  </a:cubicBezTo>
                  <a:cubicBezTo>
                    <a:pt x="565" y="487"/>
                    <a:pt x="566" y="486"/>
                    <a:pt x="567" y="485"/>
                  </a:cubicBezTo>
                  <a:cubicBezTo>
                    <a:pt x="540" y="467"/>
                    <a:pt x="540" y="467"/>
                    <a:pt x="540" y="467"/>
                  </a:cubicBezTo>
                  <a:close/>
                  <a:moveTo>
                    <a:pt x="561" y="431"/>
                  </a:moveTo>
                  <a:cubicBezTo>
                    <a:pt x="561" y="432"/>
                    <a:pt x="560" y="433"/>
                    <a:pt x="560" y="434"/>
                  </a:cubicBezTo>
                  <a:cubicBezTo>
                    <a:pt x="588" y="448"/>
                    <a:pt x="588" y="448"/>
                    <a:pt x="588" y="448"/>
                  </a:cubicBezTo>
                  <a:cubicBezTo>
                    <a:pt x="589" y="447"/>
                    <a:pt x="590" y="446"/>
                    <a:pt x="590" y="444"/>
                  </a:cubicBezTo>
                  <a:lnTo>
                    <a:pt x="561" y="431"/>
                  </a:lnTo>
                  <a:close/>
                  <a:moveTo>
                    <a:pt x="577" y="392"/>
                  </a:moveTo>
                  <a:cubicBezTo>
                    <a:pt x="576" y="393"/>
                    <a:pt x="576" y="394"/>
                    <a:pt x="575" y="395"/>
                  </a:cubicBezTo>
                  <a:cubicBezTo>
                    <a:pt x="606" y="405"/>
                    <a:pt x="606" y="405"/>
                    <a:pt x="606" y="405"/>
                  </a:cubicBezTo>
                  <a:cubicBezTo>
                    <a:pt x="606" y="404"/>
                    <a:pt x="607" y="403"/>
                    <a:pt x="607" y="401"/>
                  </a:cubicBezTo>
                  <a:cubicBezTo>
                    <a:pt x="577" y="392"/>
                    <a:pt x="577" y="392"/>
                    <a:pt x="577" y="392"/>
                  </a:cubicBezTo>
                  <a:close/>
                  <a:moveTo>
                    <a:pt x="586" y="351"/>
                  </a:moveTo>
                  <a:cubicBezTo>
                    <a:pt x="586" y="353"/>
                    <a:pt x="585" y="354"/>
                    <a:pt x="585" y="355"/>
                  </a:cubicBezTo>
                  <a:cubicBezTo>
                    <a:pt x="617" y="360"/>
                    <a:pt x="617" y="360"/>
                    <a:pt x="617" y="360"/>
                  </a:cubicBezTo>
                  <a:cubicBezTo>
                    <a:pt x="617" y="359"/>
                    <a:pt x="617" y="357"/>
                    <a:pt x="617" y="356"/>
                  </a:cubicBezTo>
                  <a:cubicBezTo>
                    <a:pt x="586" y="351"/>
                    <a:pt x="586" y="351"/>
                    <a:pt x="586" y="3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sp>
          <p:nvSpPr>
            <p:cNvPr id="27" name="Freeform 24"/>
            <p:cNvSpPr>
              <a:spLocks noEditPoints="1"/>
            </p:cNvSpPr>
            <p:nvPr/>
          </p:nvSpPr>
          <p:spPr bwMode="auto">
            <a:xfrm>
              <a:off x="5129213" y="2457450"/>
              <a:ext cx="1933575" cy="1949450"/>
            </a:xfrm>
            <a:custGeom>
              <a:avLst/>
              <a:gdLst>
                <a:gd name="T0" fmla="*/ 588 w 605"/>
                <a:gd name="T1" fmla="*/ 282 h 604"/>
                <a:gd name="T2" fmla="*/ 586 w 605"/>
                <a:gd name="T3" fmla="*/ 259 h 604"/>
                <a:gd name="T4" fmla="*/ 582 w 605"/>
                <a:gd name="T5" fmla="*/ 238 h 604"/>
                <a:gd name="T6" fmla="*/ 584 w 605"/>
                <a:gd name="T7" fmla="*/ 191 h 604"/>
                <a:gd name="T8" fmla="*/ 575 w 605"/>
                <a:gd name="T9" fmla="*/ 170 h 604"/>
                <a:gd name="T10" fmla="*/ 540 w 605"/>
                <a:gd name="T11" fmla="*/ 142 h 604"/>
                <a:gd name="T12" fmla="*/ 526 w 605"/>
                <a:gd name="T13" fmla="*/ 123 h 604"/>
                <a:gd name="T14" fmla="*/ 512 w 605"/>
                <a:gd name="T15" fmla="*/ 107 h 604"/>
                <a:gd name="T16" fmla="*/ 491 w 605"/>
                <a:gd name="T17" fmla="*/ 65 h 604"/>
                <a:gd name="T18" fmla="*/ 472 w 605"/>
                <a:gd name="T19" fmla="*/ 52 h 604"/>
                <a:gd name="T20" fmla="*/ 428 w 605"/>
                <a:gd name="T21" fmla="*/ 45 h 604"/>
                <a:gd name="T22" fmla="*/ 407 w 605"/>
                <a:gd name="T23" fmla="*/ 35 h 604"/>
                <a:gd name="T24" fmla="*/ 386 w 605"/>
                <a:gd name="T25" fmla="*/ 28 h 604"/>
                <a:gd name="T26" fmla="*/ 347 w 605"/>
                <a:gd name="T27" fmla="*/ 3 h 604"/>
                <a:gd name="T28" fmla="*/ 325 w 605"/>
                <a:gd name="T29" fmla="*/ 0 h 604"/>
                <a:gd name="T30" fmla="*/ 302 w 605"/>
                <a:gd name="T31" fmla="*/ 16 h 604"/>
                <a:gd name="T32" fmla="*/ 257 w 605"/>
                <a:gd name="T33" fmla="*/ 3 h 604"/>
                <a:gd name="T34" fmla="*/ 235 w 605"/>
                <a:gd name="T35" fmla="*/ 7 h 604"/>
                <a:gd name="T36" fmla="*/ 199 w 605"/>
                <a:gd name="T37" fmla="*/ 35 h 604"/>
                <a:gd name="T38" fmla="*/ 178 w 605"/>
                <a:gd name="T39" fmla="*/ 44 h 604"/>
                <a:gd name="T40" fmla="*/ 159 w 605"/>
                <a:gd name="T41" fmla="*/ 54 h 604"/>
                <a:gd name="T42" fmla="*/ 114 w 605"/>
                <a:gd name="T43" fmla="*/ 66 h 604"/>
                <a:gd name="T44" fmla="*/ 97 w 605"/>
                <a:gd name="T45" fmla="*/ 80 h 604"/>
                <a:gd name="T46" fmla="*/ 80 w 605"/>
                <a:gd name="T47" fmla="*/ 122 h 604"/>
                <a:gd name="T48" fmla="*/ 66 w 605"/>
                <a:gd name="T49" fmla="*/ 141 h 604"/>
                <a:gd name="T50" fmla="*/ 54 w 605"/>
                <a:gd name="T51" fmla="*/ 159 h 604"/>
                <a:gd name="T52" fmla="*/ 21 w 605"/>
                <a:gd name="T53" fmla="*/ 192 h 604"/>
                <a:gd name="T54" fmla="*/ 14 w 605"/>
                <a:gd name="T55" fmla="*/ 213 h 604"/>
                <a:gd name="T56" fmla="*/ 20 w 605"/>
                <a:gd name="T57" fmla="*/ 258 h 604"/>
                <a:gd name="T58" fmla="*/ 17 w 605"/>
                <a:gd name="T59" fmla="*/ 281 h 604"/>
                <a:gd name="T60" fmla="*/ 0 w 605"/>
                <a:gd name="T61" fmla="*/ 302 h 604"/>
                <a:gd name="T62" fmla="*/ 19 w 605"/>
                <a:gd name="T63" fmla="*/ 343 h 604"/>
                <a:gd name="T64" fmla="*/ 24 w 605"/>
                <a:gd name="T65" fmla="*/ 366 h 604"/>
                <a:gd name="T66" fmla="*/ 29 w 605"/>
                <a:gd name="T67" fmla="*/ 386 h 604"/>
                <a:gd name="T68" fmla="*/ 30 w 605"/>
                <a:gd name="T69" fmla="*/ 433 h 604"/>
                <a:gd name="T70" fmla="*/ 41 w 605"/>
                <a:gd name="T71" fmla="*/ 453 h 604"/>
                <a:gd name="T72" fmla="*/ 78 w 605"/>
                <a:gd name="T73" fmla="*/ 479 h 604"/>
                <a:gd name="T74" fmla="*/ 93 w 605"/>
                <a:gd name="T75" fmla="*/ 497 h 604"/>
                <a:gd name="T76" fmla="*/ 108 w 605"/>
                <a:gd name="T77" fmla="*/ 512 h 604"/>
                <a:gd name="T78" fmla="*/ 132 w 605"/>
                <a:gd name="T79" fmla="*/ 552 h 604"/>
                <a:gd name="T80" fmla="*/ 152 w 605"/>
                <a:gd name="T81" fmla="*/ 564 h 604"/>
                <a:gd name="T82" fmla="*/ 198 w 605"/>
                <a:gd name="T83" fmla="*/ 568 h 604"/>
                <a:gd name="T84" fmla="*/ 218 w 605"/>
                <a:gd name="T85" fmla="*/ 575 h 604"/>
                <a:gd name="T86" fmla="*/ 236 w 605"/>
                <a:gd name="T87" fmla="*/ 597 h 604"/>
                <a:gd name="T88" fmla="*/ 278 w 605"/>
                <a:gd name="T89" fmla="*/ 603 h 604"/>
                <a:gd name="T90" fmla="*/ 303 w 605"/>
                <a:gd name="T91" fmla="*/ 588 h 604"/>
                <a:gd name="T92" fmla="*/ 325 w 605"/>
                <a:gd name="T93" fmla="*/ 603 h 604"/>
                <a:gd name="T94" fmla="*/ 368 w 605"/>
                <a:gd name="T95" fmla="*/ 597 h 604"/>
                <a:gd name="T96" fmla="*/ 387 w 605"/>
                <a:gd name="T97" fmla="*/ 575 h 604"/>
                <a:gd name="T98" fmla="*/ 427 w 605"/>
                <a:gd name="T99" fmla="*/ 560 h 604"/>
                <a:gd name="T100" fmla="*/ 446 w 605"/>
                <a:gd name="T101" fmla="*/ 550 h 604"/>
                <a:gd name="T102" fmla="*/ 473 w 605"/>
                <a:gd name="T103" fmla="*/ 552 h 604"/>
                <a:gd name="T104" fmla="*/ 507 w 605"/>
                <a:gd name="T105" fmla="*/ 525 h 604"/>
                <a:gd name="T106" fmla="*/ 512 w 605"/>
                <a:gd name="T107" fmla="*/ 497 h 604"/>
                <a:gd name="T108" fmla="*/ 539 w 605"/>
                <a:gd name="T109" fmla="*/ 463 h 604"/>
                <a:gd name="T110" fmla="*/ 550 w 605"/>
                <a:gd name="T111" fmla="*/ 445 h 604"/>
                <a:gd name="T112" fmla="*/ 575 w 605"/>
                <a:gd name="T113" fmla="*/ 433 h 604"/>
                <a:gd name="T114" fmla="*/ 591 w 605"/>
                <a:gd name="T115" fmla="*/ 393 h 604"/>
                <a:gd name="T116" fmla="*/ 582 w 605"/>
                <a:gd name="T117" fmla="*/ 366 h 604"/>
                <a:gd name="T118" fmla="*/ 586 w 605"/>
                <a:gd name="T119" fmla="*/ 34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605" h="604">
                  <a:moveTo>
                    <a:pt x="589" y="301"/>
                  </a:moveTo>
                  <a:cubicBezTo>
                    <a:pt x="589" y="302"/>
                    <a:pt x="589" y="302"/>
                    <a:pt x="589" y="302"/>
                  </a:cubicBezTo>
                  <a:cubicBezTo>
                    <a:pt x="589" y="302"/>
                    <a:pt x="589" y="303"/>
                    <a:pt x="589" y="304"/>
                  </a:cubicBezTo>
                  <a:cubicBezTo>
                    <a:pt x="605" y="304"/>
                    <a:pt x="605" y="304"/>
                    <a:pt x="605" y="304"/>
                  </a:cubicBezTo>
                  <a:cubicBezTo>
                    <a:pt x="605" y="303"/>
                    <a:pt x="605" y="303"/>
                    <a:pt x="605" y="302"/>
                  </a:cubicBezTo>
                  <a:cubicBezTo>
                    <a:pt x="605" y="301"/>
                    <a:pt x="605" y="301"/>
                    <a:pt x="605" y="301"/>
                  </a:cubicBezTo>
                  <a:cubicBezTo>
                    <a:pt x="589" y="301"/>
                    <a:pt x="589" y="301"/>
                    <a:pt x="589" y="301"/>
                  </a:cubicBezTo>
                  <a:close/>
                  <a:moveTo>
                    <a:pt x="589" y="301"/>
                  </a:moveTo>
                  <a:cubicBezTo>
                    <a:pt x="589" y="301"/>
                    <a:pt x="589" y="301"/>
                    <a:pt x="589" y="301"/>
                  </a:cubicBezTo>
                  <a:cubicBezTo>
                    <a:pt x="605" y="301"/>
                    <a:pt x="605" y="301"/>
                    <a:pt x="605" y="301"/>
                  </a:cubicBezTo>
                  <a:cubicBezTo>
                    <a:pt x="605" y="301"/>
                    <a:pt x="605" y="301"/>
                    <a:pt x="605" y="301"/>
                  </a:cubicBezTo>
                  <a:cubicBezTo>
                    <a:pt x="589" y="301"/>
                    <a:pt x="589" y="301"/>
                    <a:pt x="589" y="301"/>
                  </a:cubicBezTo>
                  <a:close/>
                  <a:moveTo>
                    <a:pt x="588" y="280"/>
                  </a:moveTo>
                  <a:cubicBezTo>
                    <a:pt x="588" y="281"/>
                    <a:pt x="588" y="281"/>
                    <a:pt x="588" y="282"/>
                  </a:cubicBezTo>
                  <a:cubicBezTo>
                    <a:pt x="604" y="281"/>
                    <a:pt x="604" y="281"/>
                    <a:pt x="604" y="281"/>
                  </a:cubicBezTo>
                  <a:cubicBezTo>
                    <a:pt x="604" y="280"/>
                    <a:pt x="604" y="279"/>
                    <a:pt x="604" y="279"/>
                  </a:cubicBezTo>
                  <a:cubicBezTo>
                    <a:pt x="588" y="280"/>
                    <a:pt x="588" y="280"/>
                    <a:pt x="588" y="280"/>
                  </a:cubicBezTo>
                  <a:close/>
                  <a:moveTo>
                    <a:pt x="588" y="280"/>
                  </a:moveTo>
                  <a:cubicBezTo>
                    <a:pt x="588" y="280"/>
                    <a:pt x="588" y="280"/>
                    <a:pt x="588" y="280"/>
                  </a:cubicBezTo>
                  <a:cubicBezTo>
                    <a:pt x="604" y="279"/>
                    <a:pt x="604" y="279"/>
                    <a:pt x="604" y="279"/>
                  </a:cubicBezTo>
                  <a:cubicBezTo>
                    <a:pt x="604" y="279"/>
                    <a:pt x="604" y="279"/>
                    <a:pt x="604" y="279"/>
                  </a:cubicBezTo>
                  <a:cubicBezTo>
                    <a:pt x="588" y="280"/>
                    <a:pt x="588" y="280"/>
                    <a:pt x="588" y="280"/>
                  </a:cubicBezTo>
                  <a:close/>
                  <a:moveTo>
                    <a:pt x="586" y="259"/>
                  </a:moveTo>
                  <a:cubicBezTo>
                    <a:pt x="586" y="259"/>
                    <a:pt x="586" y="260"/>
                    <a:pt x="586" y="261"/>
                  </a:cubicBezTo>
                  <a:cubicBezTo>
                    <a:pt x="602" y="258"/>
                    <a:pt x="602" y="258"/>
                    <a:pt x="602" y="258"/>
                  </a:cubicBezTo>
                  <a:cubicBezTo>
                    <a:pt x="602" y="258"/>
                    <a:pt x="601" y="257"/>
                    <a:pt x="601" y="256"/>
                  </a:cubicBezTo>
                  <a:cubicBezTo>
                    <a:pt x="586" y="259"/>
                    <a:pt x="586" y="259"/>
                    <a:pt x="586" y="259"/>
                  </a:cubicBezTo>
                  <a:close/>
                  <a:moveTo>
                    <a:pt x="586" y="259"/>
                  </a:moveTo>
                  <a:cubicBezTo>
                    <a:pt x="586" y="259"/>
                    <a:pt x="586" y="259"/>
                    <a:pt x="586" y="259"/>
                  </a:cubicBezTo>
                  <a:cubicBezTo>
                    <a:pt x="601" y="256"/>
                    <a:pt x="601" y="256"/>
                    <a:pt x="601" y="256"/>
                  </a:cubicBezTo>
                  <a:cubicBezTo>
                    <a:pt x="601" y="256"/>
                    <a:pt x="601" y="256"/>
                    <a:pt x="601" y="256"/>
                  </a:cubicBezTo>
                  <a:cubicBezTo>
                    <a:pt x="586" y="259"/>
                    <a:pt x="586" y="259"/>
                    <a:pt x="586" y="259"/>
                  </a:cubicBezTo>
                  <a:close/>
                  <a:moveTo>
                    <a:pt x="582" y="238"/>
                  </a:moveTo>
                  <a:cubicBezTo>
                    <a:pt x="582" y="238"/>
                    <a:pt x="582" y="239"/>
                    <a:pt x="582" y="240"/>
                  </a:cubicBezTo>
                  <a:cubicBezTo>
                    <a:pt x="598" y="236"/>
                    <a:pt x="598" y="236"/>
                    <a:pt x="598" y="236"/>
                  </a:cubicBezTo>
                  <a:cubicBezTo>
                    <a:pt x="597" y="235"/>
                    <a:pt x="597" y="235"/>
                    <a:pt x="597" y="234"/>
                  </a:cubicBezTo>
                  <a:cubicBezTo>
                    <a:pt x="582" y="238"/>
                    <a:pt x="582" y="238"/>
                    <a:pt x="582" y="238"/>
                  </a:cubicBezTo>
                  <a:close/>
                  <a:moveTo>
                    <a:pt x="582" y="238"/>
                  </a:moveTo>
                  <a:cubicBezTo>
                    <a:pt x="582" y="238"/>
                    <a:pt x="582" y="238"/>
                    <a:pt x="582" y="238"/>
                  </a:cubicBezTo>
                  <a:cubicBezTo>
                    <a:pt x="597" y="234"/>
                    <a:pt x="597" y="234"/>
                    <a:pt x="597" y="234"/>
                  </a:cubicBezTo>
                  <a:cubicBezTo>
                    <a:pt x="597" y="234"/>
                    <a:pt x="597" y="234"/>
                    <a:pt x="597" y="234"/>
                  </a:cubicBezTo>
                  <a:cubicBezTo>
                    <a:pt x="582" y="238"/>
                    <a:pt x="582" y="238"/>
                    <a:pt x="582" y="238"/>
                  </a:cubicBezTo>
                  <a:close/>
                  <a:moveTo>
                    <a:pt x="576" y="217"/>
                  </a:moveTo>
                  <a:cubicBezTo>
                    <a:pt x="576" y="218"/>
                    <a:pt x="576" y="218"/>
                    <a:pt x="577" y="219"/>
                  </a:cubicBezTo>
                  <a:cubicBezTo>
                    <a:pt x="592" y="214"/>
                    <a:pt x="592" y="214"/>
                    <a:pt x="592" y="214"/>
                  </a:cubicBezTo>
                  <a:cubicBezTo>
                    <a:pt x="592" y="214"/>
                    <a:pt x="591" y="213"/>
                    <a:pt x="591" y="212"/>
                  </a:cubicBezTo>
                  <a:cubicBezTo>
                    <a:pt x="576" y="217"/>
                    <a:pt x="576" y="217"/>
                    <a:pt x="576" y="217"/>
                  </a:cubicBezTo>
                  <a:close/>
                  <a:moveTo>
                    <a:pt x="576" y="217"/>
                  </a:moveTo>
                  <a:cubicBezTo>
                    <a:pt x="576" y="217"/>
                    <a:pt x="576" y="217"/>
                    <a:pt x="576" y="217"/>
                  </a:cubicBezTo>
                  <a:cubicBezTo>
                    <a:pt x="591" y="212"/>
                    <a:pt x="591" y="212"/>
                    <a:pt x="591" y="212"/>
                  </a:cubicBezTo>
                  <a:cubicBezTo>
                    <a:pt x="591" y="212"/>
                    <a:pt x="591" y="212"/>
                    <a:pt x="591" y="212"/>
                  </a:cubicBezTo>
                  <a:cubicBezTo>
                    <a:pt x="576" y="217"/>
                    <a:pt x="576" y="217"/>
                    <a:pt x="576" y="217"/>
                  </a:cubicBezTo>
                  <a:close/>
                  <a:moveTo>
                    <a:pt x="569" y="197"/>
                  </a:moveTo>
                  <a:cubicBezTo>
                    <a:pt x="569" y="197"/>
                    <a:pt x="569" y="198"/>
                    <a:pt x="570" y="199"/>
                  </a:cubicBezTo>
                  <a:cubicBezTo>
                    <a:pt x="585" y="193"/>
                    <a:pt x="585" y="193"/>
                    <a:pt x="585" y="193"/>
                  </a:cubicBezTo>
                  <a:cubicBezTo>
                    <a:pt x="584" y="192"/>
                    <a:pt x="584" y="192"/>
                    <a:pt x="584" y="191"/>
                  </a:cubicBezTo>
                  <a:cubicBezTo>
                    <a:pt x="569" y="197"/>
                    <a:pt x="569" y="197"/>
                    <a:pt x="569" y="197"/>
                  </a:cubicBezTo>
                  <a:close/>
                  <a:moveTo>
                    <a:pt x="569" y="197"/>
                  </a:moveTo>
                  <a:cubicBezTo>
                    <a:pt x="569" y="197"/>
                    <a:pt x="569" y="197"/>
                    <a:pt x="569" y="197"/>
                  </a:cubicBezTo>
                  <a:cubicBezTo>
                    <a:pt x="584" y="191"/>
                    <a:pt x="584" y="191"/>
                    <a:pt x="584" y="191"/>
                  </a:cubicBezTo>
                  <a:cubicBezTo>
                    <a:pt x="584" y="191"/>
                    <a:pt x="584" y="191"/>
                    <a:pt x="584" y="191"/>
                  </a:cubicBezTo>
                  <a:cubicBezTo>
                    <a:pt x="569" y="197"/>
                    <a:pt x="569" y="197"/>
                    <a:pt x="569" y="197"/>
                  </a:cubicBezTo>
                  <a:close/>
                  <a:moveTo>
                    <a:pt x="560" y="177"/>
                  </a:moveTo>
                  <a:cubicBezTo>
                    <a:pt x="561" y="178"/>
                    <a:pt x="561" y="178"/>
                    <a:pt x="561" y="179"/>
                  </a:cubicBezTo>
                  <a:cubicBezTo>
                    <a:pt x="576" y="172"/>
                    <a:pt x="576" y="172"/>
                    <a:pt x="576" y="172"/>
                  </a:cubicBezTo>
                  <a:cubicBezTo>
                    <a:pt x="575" y="171"/>
                    <a:pt x="575" y="171"/>
                    <a:pt x="575" y="170"/>
                  </a:cubicBezTo>
                  <a:cubicBezTo>
                    <a:pt x="560" y="177"/>
                    <a:pt x="560" y="177"/>
                    <a:pt x="560" y="177"/>
                  </a:cubicBezTo>
                  <a:close/>
                  <a:moveTo>
                    <a:pt x="560" y="177"/>
                  </a:moveTo>
                  <a:cubicBezTo>
                    <a:pt x="560" y="177"/>
                    <a:pt x="560" y="177"/>
                    <a:pt x="560" y="177"/>
                  </a:cubicBezTo>
                  <a:cubicBezTo>
                    <a:pt x="575" y="170"/>
                    <a:pt x="575" y="170"/>
                    <a:pt x="575" y="170"/>
                  </a:cubicBezTo>
                  <a:cubicBezTo>
                    <a:pt x="575" y="170"/>
                    <a:pt x="575" y="170"/>
                    <a:pt x="575" y="170"/>
                  </a:cubicBezTo>
                  <a:cubicBezTo>
                    <a:pt x="560" y="177"/>
                    <a:pt x="560" y="177"/>
                    <a:pt x="560" y="177"/>
                  </a:cubicBezTo>
                  <a:close/>
                  <a:moveTo>
                    <a:pt x="550" y="158"/>
                  </a:moveTo>
                  <a:cubicBezTo>
                    <a:pt x="551" y="159"/>
                    <a:pt x="551" y="159"/>
                    <a:pt x="551" y="160"/>
                  </a:cubicBezTo>
                  <a:cubicBezTo>
                    <a:pt x="565" y="152"/>
                    <a:pt x="565" y="152"/>
                    <a:pt x="565" y="152"/>
                  </a:cubicBezTo>
                  <a:cubicBezTo>
                    <a:pt x="565" y="151"/>
                    <a:pt x="564" y="151"/>
                    <a:pt x="564" y="150"/>
                  </a:cubicBezTo>
                  <a:lnTo>
                    <a:pt x="550" y="158"/>
                  </a:lnTo>
                  <a:close/>
                  <a:moveTo>
                    <a:pt x="550" y="158"/>
                  </a:moveTo>
                  <a:cubicBezTo>
                    <a:pt x="550" y="158"/>
                    <a:pt x="550" y="158"/>
                    <a:pt x="550" y="158"/>
                  </a:cubicBezTo>
                  <a:cubicBezTo>
                    <a:pt x="564" y="150"/>
                    <a:pt x="564" y="150"/>
                    <a:pt x="564" y="150"/>
                  </a:cubicBezTo>
                  <a:cubicBezTo>
                    <a:pt x="564" y="150"/>
                    <a:pt x="564" y="150"/>
                    <a:pt x="564" y="150"/>
                  </a:cubicBezTo>
                  <a:cubicBezTo>
                    <a:pt x="550" y="158"/>
                    <a:pt x="550" y="158"/>
                    <a:pt x="550" y="158"/>
                  </a:cubicBezTo>
                  <a:close/>
                  <a:moveTo>
                    <a:pt x="539" y="140"/>
                  </a:moveTo>
                  <a:cubicBezTo>
                    <a:pt x="539" y="141"/>
                    <a:pt x="540" y="141"/>
                    <a:pt x="540" y="142"/>
                  </a:cubicBezTo>
                  <a:cubicBezTo>
                    <a:pt x="553" y="133"/>
                    <a:pt x="553" y="133"/>
                    <a:pt x="553" y="133"/>
                  </a:cubicBezTo>
                  <a:cubicBezTo>
                    <a:pt x="553" y="132"/>
                    <a:pt x="552" y="132"/>
                    <a:pt x="552" y="131"/>
                  </a:cubicBezTo>
                  <a:cubicBezTo>
                    <a:pt x="539" y="140"/>
                    <a:pt x="539" y="140"/>
                    <a:pt x="539" y="140"/>
                  </a:cubicBezTo>
                  <a:close/>
                  <a:moveTo>
                    <a:pt x="539" y="140"/>
                  </a:moveTo>
                  <a:cubicBezTo>
                    <a:pt x="539" y="140"/>
                    <a:pt x="539" y="140"/>
                    <a:pt x="539" y="140"/>
                  </a:cubicBezTo>
                  <a:cubicBezTo>
                    <a:pt x="552" y="131"/>
                    <a:pt x="552" y="131"/>
                    <a:pt x="552" y="131"/>
                  </a:cubicBezTo>
                  <a:cubicBezTo>
                    <a:pt x="552" y="131"/>
                    <a:pt x="552" y="131"/>
                    <a:pt x="552" y="131"/>
                  </a:cubicBezTo>
                  <a:cubicBezTo>
                    <a:pt x="539" y="140"/>
                    <a:pt x="539" y="140"/>
                    <a:pt x="539" y="140"/>
                  </a:cubicBezTo>
                  <a:close/>
                  <a:moveTo>
                    <a:pt x="526" y="123"/>
                  </a:moveTo>
                  <a:cubicBezTo>
                    <a:pt x="527" y="124"/>
                    <a:pt x="527" y="124"/>
                    <a:pt x="527" y="125"/>
                  </a:cubicBezTo>
                  <a:cubicBezTo>
                    <a:pt x="540" y="115"/>
                    <a:pt x="540" y="115"/>
                    <a:pt x="540" y="115"/>
                  </a:cubicBezTo>
                  <a:cubicBezTo>
                    <a:pt x="539" y="114"/>
                    <a:pt x="539" y="114"/>
                    <a:pt x="539" y="113"/>
                  </a:cubicBezTo>
                  <a:cubicBezTo>
                    <a:pt x="526" y="123"/>
                    <a:pt x="526" y="123"/>
                    <a:pt x="526" y="123"/>
                  </a:cubicBezTo>
                  <a:close/>
                  <a:moveTo>
                    <a:pt x="526" y="123"/>
                  </a:moveTo>
                  <a:cubicBezTo>
                    <a:pt x="526" y="123"/>
                    <a:pt x="526" y="123"/>
                    <a:pt x="526" y="123"/>
                  </a:cubicBezTo>
                  <a:cubicBezTo>
                    <a:pt x="539" y="113"/>
                    <a:pt x="539" y="113"/>
                    <a:pt x="539" y="113"/>
                  </a:cubicBezTo>
                  <a:cubicBezTo>
                    <a:pt x="539" y="113"/>
                    <a:pt x="539" y="113"/>
                    <a:pt x="539" y="113"/>
                  </a:cubicBezTo>
                  <a:cubicBezTo>
                    <a:pt x="526" y="123"/>
                    <a:pt x="526" y="123"/>
                    <a:pt x="526" y="123"/>
                  </a:cubicBezTo>
                  <a:close/>
                  <a:moveTo>
                    <a:pt x="512" y="107"/>
                  </a:moveTo>
                  <a:cubicBezTo>
                    <a:pt x="513" y="107"/>
                    <a:pt x="513" y="108"/>
                    <a:pt x="513" y="108"/>
                  </a:cubicBezTo>
                  <a:cubicBezTo>
                    <a:pt x="525" y="97"/>
                    <a:pt x="525" y="97"/>
                    <a:pt x="525" y="97"/>
                  </a:cubicBezTo>
                  <a:cubicBezTo>
                    <a:pt x="525" y="97"/>
                    <a:pt x="524" y="96"/>
                    <a:pt x="524" y="96"/>
                  </a:cubicBezTo>
                  <a:cubicBezTo>
                    <a:pt x="512" y="107"/>
                    <a:pt x="512" y="107"/>
                    <a:pt x="512" y="107"/>
                  </a:cubicBezTo>
                  <a:close/>
                  <a:moveTo>
                    <a:pt x="512" y="107"/>
                  </a:moveTo>
                  <a:cubicBezTo>
                    <a:pt x="512" y="107"/>
                    <a:pt x="512" y="107"/>
                    <a:pt x="512" y="107"/>
                  </a:cubicBezTo>
                  <a:cubicBezTo>
                    <a:pt x="524" y="96"/>
                    <a:pt x="524" y="96"/>
                    <a:pt x="524" y="96"/>
                  </a:cubicBezTo>
                  <a:cubicBezTo>
                    <a:pt x="524" y="96"/>
                    <a:pt x="524" y="96"/>
                    <a:pt x="524" y="96"/>
                  </a:cubicBezTo>
                  <a:cubicBezTo>
                    <a:pt x="512" y="107"/>
                    <a:pt x="512" y="107"/>
                    <a:pt x="512" y="107"/>
                  </a:cubicBezTo>
                  <a:close/>
                  <a:moveTo>
                    <a:pt x="497" y="92"/>
                  </a:moveTo>
                  <a:cubicBezTo>
                    <a:pt x="497" y="92"/>
                    <a:pt x="498" y="93"/>
                    <a:pt x="498" y="93"/>
                  </a:cubicBezTo>
                  <a:cubicBezTo>
                    <a:pt x="509" y="81"/>
                    <a:pt x="509" y="81"/>
                    <a:pt x="509" y="81"/>
                  </a:cubicBezTo>
                  <a:cubicBezTo>
                    <a:pt x="509" y="81"/>
                    <a:pt x="508" y="80"/>
                    <a:pt x="508" y="80"/>
                  </a:cubicBezTo>
                  <a:cubicBezTo>
                    <a:pt x="497" y="92"/>
                    <a:pt x="497" y="92"/>
                    <a:pt x="497" y="92"/>
                  </a:cubicBezTo>
                  <a:close/>
                  <a:moveTo>
                    <a:pt x="497" y="92"/>
                  </a:moveTo>
                  <a:cubicBezTo>
                    <a:pt x="497" y="92"/>
                    <a:pt x="497" y="92"/>
                    <a:pt x="497" y="92"/>
                  </a:cubicBezTo>
                  <a:cubicBezTo>
                    <a:pt x="508" y="80"/>
                    <a:pt x="508" y="80"/>
                    <a:pt x="508" y="80"/>
                  </a:cubicBezTo>
                  <a:cubicBezTo>
                    <a:pt x="508" y="80"/>
                    <a:pt x="508" y="80"/>
                    <a:pt x="508" y="80"/>
                  </a:cubicBezTo>
                  <a:cubicBezTo>
                    <a:pt x="497" y="92"/>
                    <a:pt x="497" y="92"/>
                    <a:pt x="497" y="92"/>
                  </a:cubicBezTo>
                  <a:close/>
                  <a:moveTo>
                    <a:pt x="481" y="78"/>
                  </a:moveTo>
                  <a:cubicBezTo>
                    <a:pt x="481" y="78"/>
                    <a:pt x="482" y="79"/>
                    <a:pt x="482" y="79"/>
                  </a:cubicBezTo>
                  <a:cubicBezTo>
                    <a:pt x="492" y="67"/>
                    <a:pt x="492" y="67"/>
                    <a:pt x="492" y="67"/>
                  </a:cubicBezTo>
                  <a:cubicBezTo>
                    <a:pt x="492" y="66"/>
                    <a:pt x="491" y="66"/>
                    <a:pt x="491" y="65"/>
                  </a:cubicBezTo>
                  <a:lnTo>
                    <a:pt x="481" y="78"/>
                  </a:lnTo>
                  <a:close/>
                  <a:moveTo>
                    <a:pt x="481" y="78"/>
                  </a:moveTo>
                  <a:cubicBezTo>
                    <a:pt x="481" y="78"/>
                    <a:pt x="481" y="78"/>
                    <a:pt x="481" y="78"/>
                  </a:cubicBezTo>
                  <a:cubicBezTo>
                    <a:pt x="491" y="65"/>
                    <a:pt x="491" y="65"/>
                    <a:pt x="491" y="65"/>
                  </a:cubicBezTo>
                  <a:cubicBezTo>
                    <a:pt x="491" y="65"/>
                    <a:pt x="491" y="65"/>
                    <a:pt x="491" y="65"/>
                  </a:cubicBezTo>
                  <a:cubicBezTo>
                    <a:pt x="481" y="78"/>
                    <a:pt x="481" y="78"/>
                    <a:pt x="481" y="78"/>
                  </a:cubicBezTo>
                  <a:close/>
                  <a:moveTo>
                    <a:pt x="463" y="65"/>
                  </a:moveTo>
                  <a:cubicBezTo>
                    <a:pt x="464" y="65"/>
                    <a:pt x="465" y="66"/>
                    <a:pt x="465" y="66"/>
                  </a:cubicBezTo>
                  <a:cubicBezTo>
                    <a:pt x="474" y="53"/>
                    <a:pt x="474" y="53"/>
                    <a:pt x="474" y="53"/>
                  </a:cubicBezTo>
                  <a:cubicBezTo>
                    <a:pt x="474" y="53"/>
                    <a:pt x="473" y="52"/>
                    <a:pt x="472" y="52"/>
                  </a:cubicBezTo>
                  <a:cubicBezTo>
                    <a:pt x="463" y="65"/>
                    <a:pt x="463" y="65"/>
                    <a:pt x="463" y="65"/>
                  </a:cubicBezTo>
                  <a:close/>
                  <a:moveTo>
                    <a:pt x="463" y="65"/>
                  </a:moveTo>
                  <a:cubicBezTo>
                    <a:pt x="463" y="65"/>
                    <a:pt x="463" y="65"/>
                    <a:pt x="463" y="65"/>
                  </a:cubicBezTo>
                  <a:cubicBezTo>
                    <a:pt x="472" y="52"/>
                    <a:pt x="472" y="52"/>
                    <a:pt x="472" y="52"/>
                  </a:cubicBezTo>
                  <a:cubicBezTo>
                    <a:pt x="472" y="52"/>
                    <a:pt x="472" y="52"/>
                    <a:pt x="472" y="52"/>
                  </a:cubicBezTo>
                  <a:cubicBezTo>
                    <a:pt x="463" y="65"/>
                    <a:pt x="463" y="65"/>
                    <a:pt x="463" y="65"/>
                  </a:cubicBezTo>
                  <a:close/>
                  <a:moveTo>
                    <a:pt x="445" y="54"/>
                  </a:moveTo>
                  <a:cubicBezTo>
                    <a:pt x="446" y="54"/>
                    <a:pt x="446" y="54"/>
                    <a:pt x="447" y="55"/>
                  </a:cubicBezTo>
                  <a:cubicBezTo>
                    <a:pt x="455" y="41"/>
                    <a:pt x="455" y="41"/>
                    <a:pt x="455" y="41"/>
                  </a:cubicBezTo>
                  <a:cubicBezTo>
                    <a:pt x="455" y="41"/>
                    <a:pt x="454" y="40"/>
                    <a:pt x="453" y="40"/>
                  </a:cubicBezTo>
                  <a:cubicBezTo>
                    <a:pt x="445" y="54"/>
                    <a:pt x="445" y="54"/>
                    <a:pt x="445" y="54"/>
                  </a:cubicBezTo>
                  <a:close/>
                  <a:moveTo>
                    <a:pt x="445" y="54"/>
                  </a:moveTo>
                  <a:cubicBezTo>
                    <a:pt x="445" y="54"/>
                    <a:pt x="445" y="54"/>
                    <a:pt x="445" y="54"/>
                  </a:cubicBezTo>
                  <a:cubicBezTo>
                    <a:pt x="453" y="40"/>
                    <a:pt x="453" y="40"/>
                    <a:pt x="453" y="40"/>
                  </a:cubicBezTo>
                  <a:cubicBezTo>
                    <a:pt x="453" y="40"/>
                    <a:pt x="453" y="40"/>
                    <a:pt x="453" y="40"/>
                  </a:cubicBezTo>
                  <a:cubicBezTo>
                    <a:pt x="445" y="54"/>
                    <a:pt x="445" y="54"/>
                    <a:pt x="445" y="54"/>
                  </a:cubicBezTo>
                  <a:close/>
                  <a:moveTo>
                    <a:pt x="426" y="44"/>
                  </a:moveTo>
                  <a:cubicBezTo>
                    <a:pt x="427" y="44"/>
                    <a:pt x="428" y="44"/>
                    <a:pt x="428" y="45"/>
                  </a:cubicBezTo>
                  <a:cubicBezTo>
                    <a:pt x="435" y="30"/>
                    <a:pt x="435" y="30"/>
                    <a:pt x="435" y="30"/>
                  </a:cubicBezTo>
                  <a:cubicBezTo>
                    <a:pt x="435" y="30"/>
                    <a:pt x="434" y="30"/>
                    <a:pt x="433" y="29"/>
                  </a:cubicBezTo>
                  <a:cubicBezTo>
                    <a:pt x="426" y="44"/>
                    <a:pt x="426" y="44"/>
                    <a:pt x="426" y="44"/>
                  </a:cubicBezTo>
                  <a:close/>
                  <a:moveTo>
                    <a:pt x="426" y="44"/>
                  </a:moveTo>
                  <a:cubicBezTo>
                    <a:pt x="426" y="44"/>
                    <a:pt x="426" y="44"/>
                    <a:pt x="426" y="44"/>
                  </a:cubicBezTo>
                  <a:cubicBezTo>
                    <a:pt x="433" y="29"/>
                    <a:pt x="433" y="29"/>
                    <a:pt x="433" y="29"/>
                  </a:cubicBezTo>
                  <a:cubicBezTo>
                    <a:pt x="433" y="29"/>
                    <a:pt x="433" y="29"/>
                    <a:pt x="433" y="29"/>
                  </a:cubicBezTo>
                  <a:cubicBezTo>
                    <a:pt x="426" y="44"/>
                    <a:pt x="426" y="44"/>
                    <a:pt x="426" y="44"/>
                  </a:cubicBezTo>
                  <a:close/>
                  <a:moveTo>
                    <a:pt x="407" y="35"/>
                  </a:moveTo>
                  <a:cubicBezTo>
                    <a:pt x="407" y="35"/>
                    <a:pt x="408" y="36"/>
                    <a:pt x="409" y="36"/>
                  </a:cubicBezTo>
                  <a:cubicBezTo>
                    <a:pt x="415" y="21"/>
                    <a:pt x="415" y="21"/>
                    <a:pt x="415" y="21"/>
                  </a:cubicBezTo>
                  <a:cubicBezTo>
                    <a:pt x="414" y="21"/>
                    <a:pt x="413" y="21"/>
                    <a:pt x="413" y="20"/>
                  </a:cubicBezTo>
                  <a:cubicBezTo>
                    <a:pt x="407" y="35"/>
                    <a:pt x="407" y="35"/>
                    <a:pt x="407" y="35"/>
                  </a:cubicBezTo>
                  <a:close/>
                  <a:moveTo>
                    <a:pt x="407" y="35"/>
                  </a:moveTo>
                  <a:cubicBezTo>
                    <a:pt x="407" y="35"/>
                    <a:pt x="407" y="35"/>
                    <a:pt x="407" y="35"/>
                  </a:cubicBezTo>
                  <a:cubicBezTo>
                    <a:pt x="413" y="20"/>
                    <a:pt x="413" y="20"/>
                    <a:pt x="413" y="20"/>
                  </a:cubicBezTo>
                  <a:cubicBezTo>
                    <a:pt x="413" y="20"/>
                    <a:pt x="413" y="20"/>
                    <a:pt x="413" y="20"/>
                  </a:cubicBezTo>
                  <a:cubicBezTo>
                    <a:pt x="407" y="35"/>
                    <a:pt x="407" y="35"/>
                    <a:pt x="407" y="35"/>
                  </a:cubicBezTo>
                  <a:close/>
                  <a:moveTo>
                    <a:pt x="387" y="28"/>
                  </a:moveTo>
                  <a:cubicBezTo>
                    <a:pt x="387" y="28"/>
                    <a:pt x="388" y="29"/>
                    <a:pt x="388" y="29"/>
                  </a:cubicBezTo>
                  <a:cubicBezTo>
                    <a:pt x="393" y="13"/>
                    <a:pt x="393" y="13"/>
                    <a:pt x="393" y="13"/>
                  </a:cubicBezTo>
                  <a:cubicBezTo>
                    <a:pt x="393" y="13"/>
                    <a:pt x="392" y="13"/>
                    <a:pt x="391" y="13"/>
                  </a:cubicBezTo>
                  <a:cubicBezTo>
                    <a:pt x="387" y="28"/>
                    <a:pt x="387" y="28"/>
                    <a:pt x="387" y="28"/>
                  </a:cubicBezTo>
                  <a:close/>
                  <a:moveTo>
                    <a:pt x="386" y="28"/>
                  </a:moveTo>
                  <a:cubicBezTo>
                    <a:pt x="387" y="28"/>
                    <a:pt x="387" y="28"/>
                    <a:pt x="387" y="28"/>
                  </a:cubicBezTo>
                  <a:cubicBezTo>
                    <a:pt x="391" y="13"/>
                    <a:pt x="391" y="13"/>
                    <a:pt x="391" y="13"/>
                  </a:cubicBezTo>
                  <a:cubicBezTo>
                    <a:pt x="391" y="13"/>
                    <a:pt x="391" y="13"/>
                    <a:pt x="391" y="13"/>
                  </a:cubicBezTo>
                  <a:cubicBezTo>
                    <a:pt x="386" y="28"/>
                    <a:pt x="386" y="28"/>
                    <a:pt x="386" y="28"/>
                  </a:cubicBezTo>
                  <a:close/>
                  <a:moveTo>
                    <a:pt x="366" y="23"/>
                  </a:moveTo>
                  <a:cubicBezTo>
                    <a:pt x="366" y="23"/>
                    <a:pt x="367" y="23"/>
                    <a:pt x="368" y="23"/>
                  </a:cubicBezTo>
                  <a:cubicBezTo>
                    <a:pt x="371" y="7"/>
                    <a:pt x="371" y="7"/>
                    <a:pt x="371" y="7"/>
                  </a:cubicBezTo>
                  <a:cubicBezTo>
                    <a:pt x="371" y="7"/>
                    <a:pt x="370" y="7"/>
                    <a:pt x="369" y="7"/>
                  </a:cubicBezTo>
                  <a:cubicBezTo>
                    <a:pt x="366" y="23"/>
                    <a:pt x="366" y="23"/>
                    <a:pt x="366" y="23"/>
                  </a:cubicBezTo>
                  <a:close/>
                  <a:moveTo>
                    <a:pt x="366" y="23"/>
                  </a:moveTo>
                  <a:cubicBezTo>
                    <a:pt x="366" y="23"/>
                    <a:pt x="366" y="23"/>
                    <a:pt x="366" y="23"/>
                  </a:cubicBezTo>
                  <a:cubicBezTo>
                    <a:pt x="369" y="7"/>
                    <a:pt x="369" y="7"/>
                    <a:pt x="369" y="7"/>
                  </a:cubicBezTo>
                  <a:cubicBezTo>
                    <a:pt x="369" y="7"/>
                    <a:pt x="369" y="7"/>
                    <a:pt x="369" y="7"/>
                  </a:cubicBezTo>
                  <a:cubicBezTo>
                    <a:pt x="366" y="23"/>
                    <a:pt x="366" y="23"/>
                    <a:pt x="366" y="23"/>
                  </a:cubicBezTo>
                  <a:close/>
                  <a:moveTo>
                    <a:pt x="345" y="19"/>
                  </a:moveTo>
                  <a:cubicBezTo>
                    <a:pt x="345" y="19"/>
                    <a:pt x="346" y="19"/>
                    <a:pt x="347" y="19"/>
                  </a:cubicBezTo>
                  <a:cubicBezTo>
                    <a:pt x="349" y="3"/>
                    <a:pt x="349" y="3"/>
                    <a:pt x="349" y="3"/>
                  </a:cubicBezTo>
                  <a:cubicBezTo>
                    <a:pt x="349" y="3"/>
                    <a:pt x="348" y="3"/>
                    <a:pt x="347" y="3"/>
                  </a:cubicBezTo>
                  <a:cubicBezTo>
                    <a:pt x="345" y="19"/>
                    <a:pt x="345" y="19"/>
                    <a:pt x="345" y="19"/>
                  </a:cubicBezTo>
                  <a:close/>
                  <a:moveTo>
                    <a:pt x="345" y="19"/>
                  </a:moveTo>
                  <a:cubicBezTo>
                    <a:pt x="345" y="19"/>
                    <a:pt x="345" y="19"/>
                    <a:pt x="345" y="19"/>
                  </a:cubicBezTo>
                  <a:cubicBezTo>
                    <a:pt x="347" y="3"/>
                    <a:pt x="347" y="3"/>
                    <a:pt x="347" y="3"/>
                  </a:cubicBezTo>
                  <a:cubicBezTo>
                    <a:pt x="347" y="3"/>
                    <a:pt x="347" y="3"/>
                    <a:pt x="347" y="3"/>
                  </a:cubicBezTo>
                  <a:cubicBezTo>
                    <a:pt x="345" y="19"/>
                    <a:pt x="345" y="19"/>
                    <a:pt x="345" y="19"/>
                  </a:cubicBezTo>
                  <a:close/>
                  <a:moveTo>
                    <a:pt x="324" y="16"/>
                  </a:moveTo>
                  <a:cubicBezTo>
                    <a:pt x="324" y="16"/>
                    <a:pt x="325" y="16"/>
                    <a:pt x="325" y="17"/>
                  </a:cubicBezTo>
                  <a:cubicBezTo>
                    <a:pt x="327" y="1"/>
                    <a:pt x="327" y="1"/>
                    <a:pt x="327" y="1"/>
                  </a:cubicBezTo>
                  <a:cubicBezTo>
                    <a:pt x="326" y="1"/>
                    <a:pt x="325" y="0"/>
                    <a:pt x="325" y="0"/>
                  </a:cubicBezTo>
                  <a:cubicBezTo>
                    <a:pt x="324" y="16"/>
                    <a:pt x="324" y="16"/>
                    <a:pt x="324" y="16"/>
                  </a:cubicBezTo>
                  <a:close/>
                  <a:moveTo>
                    <a:pt x="323" y="16"/>
                  </a:moveTo>
                  <a:cubicBezTo>
                    <a:pt x="324" y="16"/>
                    <a:pt x="324" y="16"/>
                    <a:pt x="324" y="16"/>
                  </a:cubicBezTo>
                  <a:cubicBezTo>
                    <a:pt x="325" y="0"/>
                    <a:pt x="325" y="0"/>
                    <a:pt x="325" y="0"/>
                  </a:cubicBezTo>
                  <a:cubicBezTo>
                    <a:pt x="325" y="0"/>
                    <a:pt x="325" y="0"/>
                    <a:pt x="325" y="0"/>
                  </a:cubicBezTo>
                  <a:cubicBezTo>
                    <a:pt x="323" y="16"/>
                    <a:pt x="323" y="16"/>
                    <a:pt x="323" y="16"/>
                  </a:cubicBezTo>
                  <a:close/>
                  <a:moveTo>
                    <a:pt x="302" y="16"/>
                  </a:moveTo>
                  <a:cubicBezTo>
                    <a:pt x="303" y="16"/>
                    <a:pt x="303" y="16"/>
                    <a:pt x="303" y="16"/>
                  </a:cubicBezTo>
                  <a:cubicBezTo>
                    <a:pt x="303" y="16"/>
                    <a:pt x="304" y="16"/>
                    <a:pt x="304" y="16"/>
                  </a:cubicBezTo>
                  <a:cubicBezTo>
                    <a:pt x="304" y="0"/>
                    <a:pt x="304" y="0"/>
                    <a:pt x="304" y="0"/>
                  </a:cubicBezTo>
                  <a:cubicBezTo>
                    <a:pt x="304" y="0"/>
                    <a:pt x="303" y="0"/>
                    <a:pt x="303" y="0"/>
                  </a:cubicBezTo>
                  <a:cubicBezTo>
                    <a:pt x="302" y="0"/>
                    <a:pt x="302" y="0"/>
                    <a:pt x="302" y="0"/>
                  </a:cubicBezTo>
                  <a:lnTo>
                    <a:pt x="302" y="16"/>
                  </a:lnTo>
                  <a:close/>
                  <a:moveTo>
                    <a:pt x="302" y="16"/>
                  </a:moveTo>
                  <a:cubicBezTo>
                    <a:pt x="302" y="16"/>
                    <a:pt x="302" y="16"/>
                    <a:pt x="302" y="16"/>
                  </a:cubicBezTo>
                  <a:cubicBezTo>
                    <a:pt x="302" y="0"/>
                    <a:pt x="302" y="0"/>
                    <a:pt x="302" y="0"/>
                  </a:cubicBezTo>
                  <a:cubicBezTo>
                    <a:pt x="302" y="0"/>
                    <a:pt x="302" y="0"/>
                    <a:pt x="302" y="0"/>
                  </a:cubicBezTo>
                  <a:lnTo>
                    <a:pt x="302" y="16"/>
                  </a:lnTo>
                  <a:close/>
                  <a:moveTo>
                    <a:pt x="281" y="16"/>
                  </a:moveTo>
                  <a:cubicBezTo>
                    <a:pt x="281" y="16"/>
                    <a:pt x="282" y="16"/>
                    <a:pt x="283" y="16"/>
                  </a:cubicBezTo>
                  <a:cubicBezTo>
                    <a:pt x="282" y="0"/>
                    <a:pt x="282" y="0"/>
                    <a:pt x="282" y="0"/>
                  </a:cubicBezTo>
                  <a:cubicBezTo>
                    <a:pt x="281" y="0"/>
                    <a:pt x="280" y="0"/>
                    <a:pt x="280" y="0"/>
                  </a:cubicBezTo>
                  <a:cubicBezTo>
                    <a:pt x="281" y="16"/>
                    <a:pt x="281" y="16"/>
                    <a:pt x="281" y="16"/>
                  </a:cubicBezTo>
                  <a:close/>
                  <a:moveTo>
                    <a:pt x="281" y="16"/>
                  </a:moveTo>
                  <a:cubicBezTo>
                    <a:pt x="281" y="16"/>
                    <a:pt x="281" y="16"/>
                    <a:pt x="281" y="16"/>
                  </a:cubicBezTo>
                  <a:cubicBezTo>
                    <a:pt x="280" y="0"/>
                    <a:pt x="280" y="0"/>
                    <a:pt x="280" y="0"/>
                  </a:cubicBezTo>
                  <a:cubicBezTo>
                    <a:pt x="280" y="0"/>
                    <a:pt x="280" y="0"/>
                    <a:pt x="280" y="0"/>
                  </a:cubicBezTo>
                  <a:cubicBezTo>
                    <a:pt x="281" y="16"/>
                    <a:pt x="281" y="16"/>
                    <a:pt x="281" y="16"/>
                  </a:cubicBezTo>
                  <a:close/>
                  <a:moveTo>
                    <a:pt x="259" y="19"/>
                  </a:moveTo>
                  <a:cubicBezTo>
                    <a:pt x="260" y="19"/>
                    <a:pt x="261" y="19"/>
                    <a:pt x="261" y="19"/>
                  </a:cubicBezTo>
                  <a:cubicBezTo>
                    <a:pt x="259" y="3"/>
                    <a:pt x="259" y="3"/>
                    <a:pt x="259" y="3"/>
                  </a:cubicBezTo>
                  <a:cubicBezTo>
                    <a:pt x="258" y="3"/>
                    <a:pt x="258" y="3"/>
                    <a:pt x="257" y="3"/>
                  </a:cubicBezTo>
                  <a:cubicBezTo>
                    <a:pt x="259" y="19"/>
                    <a:pt x="259" y="19"/>
                    <a:pt x="259" y="19"/>
                  </a:cubicBezTo>
                  <a:close/>
                  <a:moveTo>
                    <a:pt x="259" y="19"/>
                  </a:moveTo>
                  <a:cubicBezTo>
                    <a:pt x="259" y="19"/>
                    <a:pt x="259" y="19"/>
                    <a:pt x="259" y="19"/>
                  </a:cubicBezTo>
                  <a:cubicBezTo>
                    <a:pt x="257" y="3"/>
                    <a:pt x="257" y="3"/>
                    <a:pt x="257" y="3"/>
                  </a:cubicBezTo>
                  <a:cubicBezTo>
                    <a:pt x="257" y="3"/>
                    <a:pt x="257" y="3"/>
                    <a:pt x="257" y="3"/>
                  </a:cubicBezTo>
                  <a:cubicBezTo>
                    <a:pt x="259" y="19"/>
                    <a:pt x="259" y="19"/>
                    <a:pt x="259" y="19"/>
                  </a:cubicBezTo>
                  <a:close/>
                  <a:moveTo>
                    <a:pt x="238" y="23"/>
                  </a:moveTo>
                  <a:cubicBezTo>
                    <a:pt x="239" y="23"/>
                    <a:pt x="240" y="23"/>
                    <a:pt x="240" y="22"/>
                  </a:cubicBezTo>
                  <a:cubicBezTo>
                    <a:pt x="237" y="7"/>
                    <a:pt x="237" y="7"/>
                    <a:pt x="237" y="7"/>
                  </a:cubicBezTo>
                  <a:cubicBezTo>
                    <a:pt x="236" y="7"/>
                    <a:pt x="236" y="7"/>
                    <a:pt x="235" y="7"/>
                  </a:cubicBezTo>
                  <a:cubicBezTo>
                    <a:pt x="238" y="23"/>
                    <a:pt x="238" y="23"/>
                    <a:pt x="238" y="23"/>
                  </a:cubicBezTo>
                  <a:close/>
                  <a:moveTo>
                    <a:pt x="238" y="23"/>
                  </a:moveTo>
                  <a:cubicBezTo>
                    <a:pt x="238" y="23"/>
                    <a:pt x="238" y="23"/>
                    <a:pt x="238" y="23"/>
                  </a:cubicBezTo>
                  <a:cubicBezTo>
                    <a:pt x="235" y="7"/>
                    <a:pt x="235" y="7"/>
                    <a:pt x="235" y="7"/>
                  </a:cubicBezTo>
                  <a:cubicBezTo>
                    <a:pt x="235" y="7"/>
                    <a:pt x="235" y="7"/>
                    <a:pt x="235" y="7"/>
                  </a:cubicBezTo>
                  <a:cubicBezTo>
                    <a:pt x="238" y="23"/>
                    <a:pt x="238" y="23"/>
                    <a:pt x="238" y="23"/>
                  </a:cubicBezTo>
                  <a:close/>
                  <a:moveTo>
                    <a:pt x="218" y="28"/>
                  </a:moveTo>
                  <a:cubicBezTo>
                    <a:pt x="218" y="28"/>
                    <a:pt x="219" y="28"/>
                    <a:pt x="220" y="28"/>
                  </a:cubicBezTo>
                  <a:cubicBezTo>
                    <a:pt x="215" y="12"/>
                    <a:pt x="215" y="12"/>
                    <a:pt x="215" y="12"/>
                  </a:cubicBezTo>
                  <a:cubicBezTo>
                    <a:pt x="214" y="13"/>
                    <a:pt x="214" y="13"/>
                    <a:pt x="213" y="13"/>
                  </a:cubicBezTo>
                  <a:cubicBezTo>
                    <a:pt x="218" y="28"/>
                    <a:pt x="218" y="28"/>
                    <a:pt x="218" y="28"/>
                  </a:cubicBezTo>
                  <a:close/>
                  <a:moveTo>
                    <a:pt x="218" y="28"/>
                  </a:moveTo>
                  <a:cubicBezTo>
                    <a:pt x="218" y="28"/>
                    <a:pt x="218" y="28"/>
                    <a:pt x="218" y="28"/>
                  </a:cubicBezTo>
                  <a:cubicBezTo>
                    <a:pt x="213" y="13"/>
                    <a:pt x="213" y="13"/>
                    <a:pt x="213" y="13"/>
                  </a:cubicBezTo>
                  <a:cubicBezTo>
                    <a:pt x="213" y="13"/>
                    <a:pt x="213" y="13"/>
                    <a:pt x="213" y="13"/>
                  </a:cubicBezTo>
                  <a:cubicBezTo>
                    <a:pt x="218" y="28"/>
                    <a:pt x="218" y="28"/>
                    <a:pt x="218" y="28"/>
                  </a:cubicBezTo>
                  <a:close/>
                  <a:moveTo>
                    <a:pt x="198" y="35"/>
                  </a:moveTo>
                  <a:cubicBezTo>
                    <a:pt x="198" y="35"/>
                    <a:pt x="199" y="35"/>
                    <a:pt x="199" y="35"/>
                  </a:cubicBezTo>
                  <a:cubicBezTo>
                    <a:pt x="194" y="20"/>
                    <a:pt x="194" y="20"/>
                    <a:pt x="194" y="20"/>
                  </a:cubicBezTo>
                  <a:cubicBezTo>
                    <a:pt x="193" y="20"/>
                    <a:pt x="192" y="20"/>
                    <a:pt x="192" y="21"/>
                  </a:cubicBezTo>
                  <a:cubicBezTo>
                    <a:pt x="198" y="35"/>
                    <a:pt x="198" y="35"/>
                    <a:pt x="198" y="35"/>
                  </a:cubicBezTo>
                  <a:close/>
                  <a:moveTo>
                    <a:pt x="198" y="35"/>
                  </a:moveTo>
                  <a:cubicBezTo>
                    <a:pt x="198" y="35"/>
                    <a:pt x="198" y="35"/>
                    <a:pt x="198" y="35"/>
                  </a:cubicBezTo>
                  <a:cubicBezTo>
                    <a:pt x="192" y="21"/>
                    <a:pt x="192" y="21"/>
                    <a:pt x="192" y="21"/>
                  </a:cubicBezTo>
                  <a:cubicBezTo>
                    <a:pt x="192" y="21"/>
                    <a:pt x="192" y="21"/>
                    <a:pt x="192" y="21"/>
                  </a:cubicBezTo>
                  <a:cubicBezTo>
                    <a:pt x="198" y="35"/>
                    <a:pt x="198" y="35"/>
                    <a:pt x="198" y="35"/>
                  </a:cubicBezTo>
                  <a:close/>
                  <a:moveTo>
                    <a:pt x="178" y="44"/>
                  </a:moveTo>
                  <a:cubicBezTo>
                    <a:pt x="179" y="44"/>
                    <a:pt x="179" y="43"/>
                    <a:pt x="180" y="43"/>
                  </a:cubicBezTo>
                  <a:cubicBezTo>
                    <a:pt x="173" y="29"/>
                    <a:pt x="173" y="29"/>
                    <a:pt x="173" y="29"/>
                  </a:cubicBezTo>
                  <a:cubicBezTo>
                    <a:pt x="172" y="29"/>
                    <a:pt x="172" y="29"/>
                    <a:pt x="171" y="30"/>
                  </a:cubicBezTo>
                  <a:cubicBezTo>
                    <a:pt x="178" y="44"/>
                    <a:pt x="178" y="44"/>
                    <a:pt x="178" y="44"/>
                  </a:cubicBezTo>
                  <a:close/>
                  <a:moveTo>
                    <a:pt x="178" y="44"/>
                  </a:moveTo>
                  <a:cubicBezTo>
                    <a:pt x="178" y="44"/>
                    <a:pt x="178" y="44"/>
                    <a:pt x="178" y="44"/>
                  </a:cubicBezTo>
                  <a:cubicBezTo>
                    <a:pt x="171" y="30"/>
                    <a:pt x="171" y="30"/>
                    <a:pt x="171" y="30"/>
                  </a:cubicBezTo>
                  <a:cubicBezTo>
                    <a:pt x="171" y="30"/>
                    <a:pt x="171" y="30"/>
                    <a:pt x="171" y="30"/>
                  </a:cubicBezTo>
                  <a:cubicBezTo>
                    <a:pt x="178" y="44"/>
                    <a:pt x="178" y="44"/>
                    <a:pt x="178" y="44"/>
                  </a:cubicBezTo>
                  <a:close/>
                  <a:moveTo>
                    <a:pt x="159" y="54"/>
                  </a:moveTo>
                  <a:cubicBezTo>
                    <a:pt x="160" y="54"/>
                    <a:pt x="160" y="53"/>
                    <a:pt x="161" y="53"/>
                  </a:cubicBezTo>
                  <a:cubicBezTo>
                    <a:pt x="153" y="39"/>
                    <a:pt x="153" y="39"/>
                    <a:pt x="153" y="39"/>
                  </a:cubicBezTo>
                  <a:cubicBezTo>
                    <a:pt x="152" y="40"/>
                    <a:pt x="152" y="40"/>
                    <a:pt x="151" y="40"/>
                  </a:cubicBezTo>
                  <a:cubicBezTo>
                    <a:pt x="159" y="54"/>
                    <a:pt x="159" y="54"/>
                    <a:pt x="159" y="54"/>
                  </a:cubicBezTo>
                  <a:close/>
                  <a:moveTo>
                    <a:pt x="159" y="54"/>
                  </a:moveTo>
                  <a:cubicBezTo>
                    <a:pt x="159" y="54"/>
                    <a:pt x="159" y="54"/>
                    <a:pt x="159" y="54"/>
                  </a:cubicBezTo>
                  <a:cubicBezTo>
                    <a:pt x="151" y="40"/>
                    <a:pt x="151" y="40"/>
                    <a:pt x="151" y="40"/>
                  </a:cubicBezTo>
                  <a:cubicBezTo>
                    <a:pt x="151" y="40"/>
                    <a:pt x="151" y="40"/>
                    <a:pt x="151" y="40"/>
                  </a:cubicBezTo>
                  <a:cubicBezTo>
                    <a:pt x="159" y="54"/>
                    <a:pt x="159" y="54"/>
                    <a:pt x="159" y="54"/>
                  </a:cubicBezTo>
                  <a:close/>
                  <a:moveTo>
                    <a:pt x="141" y="65"/>
                  </a:moveTo>
                  <a:cubicBezTo>
                    <a:pt x="142" y="65"/>
                    <a:pt x="142" y="65"/>
                    <a:pt x="143" y="64"/>
                  </a:cubicBezTo>
                  <a:cubicBezTo>
                    <a:pt x="134" y="51"/>
                    <a:pt x="134" y="51"/>
                    <a:pt x="134" y="51"/>
                  </a:cubicBezTo>
                  <a:cubicBezTo>
                    <a:pt x="133" y="52"/>
                    <a:pt x="133" y="52"/>
                    <a:pt x="132" y="52"/>
                  </a:cubicBezTo>
                  <a:cubicBezTo>
                    <a:pt x="141" y="65"/>
                    <a:pt x="141" y="65"/>
                    <a:pt x="141" y="65"/>
                  </a:cubicBezTo>
                  <a:close/>
                  <a:moveTo>
                    <a:pt x="141" y="65"/>
                  </a:moveTo>
                  <a:cubicBezTo>
                    <a:pt x="141" y="65"/>
                    <a:pt x="141" y="65"/>
                    <a:pt x="141" y="65"/>
                  </a:cubicBezTo>
                  <a:cubicBezTo>
                    <a:pt x="132" y="52"/>
                    <a:pt x="132" y="52"/>
                    <a:pt x="132" y="52"/>
                  </a:cubicBezTo>
                  <a:cubicBezTo>
                    <a:pt x="132" y="52"/>
                    <a:pt x="132" y="52"/>
                    <a:pt x="132" y="52"/>
                  </a:cubicBezTo>
                  <a:cubicBezTo>
                    <a:pt x="141" y="65"/>
                    <a:pt x="141" y="65"/>
                    <a:pt x="141" y="65"/>
                  </a:cubicBezTo>
                  <a:close/>
                  <a:moveTo>
                    <a:pt x="124" y="78"/>
                  </a:moveTo>
                  <a:cubicBezTo>
                    <a:pt x="124" y="78"/>
                    <a:pt x="125" y="77"/>
                    <a:pt x="125" y="77"/>
                  </a:cubicBezTo>
                  <a:cubicBezTo>
                    <a:pt x="116" y="64"/>
                    <a:pt x="116" y="64"/>
                    <a:pt x="116" y="64"/>
                  </a:cubicBezTo>
                  <a:cubicBezTo>
                    <a:pt x="115" y="65"/>
                    <a:pt x="114" y="65"/>
                    <a:pt x="114" y="66"/>
                  </a:cubicBezTo>
                  <a:cubicBezTo>
                    <a:pt x="124" y="78"/>
                    <a:pt x="124" y="78"/>
                    <a:pt x="124" y="78"/>
                  </a:cubicBezTo>
                  <a:close/>
                  <a:moveTo>
                    <a:pt x="124" y="78"/>
                  </a:moveTo>
                  <a:cubicBezTo>
                    <a:pt x="124" y="78"/>
                    <a:pt x="124" y="78"/>
                    <a:pt x="124" y="78"/>
                  </a:cubicBezTo>
                  <a:cubicBezTo>
                    <a:pt x="114" y="66"/>
                    <a:pt x="114" y="66"/>
                    <a:pt x="114" y="66"/>
                  </a:cubicBezTo>
                  <a:cubicBezTo>
                    <a:pt x="114" y="66"/>
                    <a:pt x="114" y="66"/>
                    <a:pt x="114" y="66"/>
                  </a:cubicBezTo>
                  <a:cubicBezTo>
                    <a:pt x="124" y="78"/>
                    <a:pt x="124" y="78"/>
                    <a:pt x="124" y="78"/>
                  </a:cubicBezTo>
                  <a:close/>
                  <a:moveTo>
                    <a:pt x="108" y="92"/>
                  </a:moveTo>
                  <a:cubicBezTo>
                    <a:pt x="108" y="92"/>
                    <a:pt x="109" y="91"/>
                    <a:pt x="109" y="91"/>
                  </a:cubicBezTo>
                  <a:cubicBezTo>
                    <a:pt x="98" y="79"/>
                    <a:pt x="98" y="79"/>
                    <a:pt x="98" y="79"/>
                  </a:cubicBezTo>
                  <a:cubicBezTo>
                    <a:pt x="98" y="80"/>
                    <a:pt x="97" y="80"/>
                    <a:pt x="97" y="80"/>
                  </a:cubicBezTo>
                  <a:cubicBezTo>
                    <a:pt x="108" y="92"/>
                    <a:pt x="108" y="92"/>
                    <a:pt x="108" y="92"/>
                  </a:cubicBezTo>
                  <a:close/>
                  <a:moveTo>
                    <a:pt x="108" y="92"/>
                  </a:moveTo>
                  <a:cubicBezTo>
                    <a:pt x="108" y="92"/>
                    <a:pt x="108" y="92"/>
                    <a:pt x="108" y="92"/>
                  </a:cubicBezTo>
                  <a:cubicBezTo>
                    <a:pt x="97" y="80"/>
                    <a:pt x="97" y="80"/>
                    <a:pt x="97" y="80"/>
                  </a:cubicBezTo>
                  <a:cubicBezTo>
                    <a:pt x="97" y="81"/>
                    <a:pt x="97" y="81"/>
                    <a:pt x="97" y="81"/>
                  </a:cubicBezTo>
                  <a:cubicBezTo>
                    <a:pt x="108" y="92"/>
                    <a:pt x="108" y="92"/>
                    <a:pt x="108" y="92"/>
                  </a:cubicBezTo>
                  <a:close/>
                  <a:moveTo>
                    <a:pt x="93" y="107"/>
                  </a:moveTo>
                  <a:cubicBezTo>
                    <a:pt x="93" y="107"/>
                    <a:pt x="93" y="106"/>
                    <a:pt x="94" y="106"/>
                  </a:cubicBezTo>
                  <a:cubicBezTo>
                    <a:pt x="82" y="95"/>
                    <a:pt x="82" y="95"/>
                    <a:pt x="82" y="95"/>
                  </a:cubicBezTo>
                  <a:cubicBezTo>
                    <a:pt x="82" y="95"/>
                    <a:pt x="81" y="96"/>
                    <a:pt x="81" y="96"/>
                  </a:cubicBezTo>
                  <a:lnTo>
                    <a:pt x="93" y="107"/>
                  </a:lnTo>
                  <a:close/>
                  <a:moveTo>
                    <a:pt x="93" y="107"/>
                  </a:moveTo>
                  <a:cubicBezTo>
                    <a:pt x="93" y="107"/>
                    <a:pt x="93" y="107"/>
                    <a:pt x="93" y="107"/>
                  </a:cubicBezTo>
                  <a:cubicBezTo>
                    <a:pt x="81" y="96"/>
                    <a:pt x="81" y="96"/>
                    <a:pt x="81" y="96"/>
                  </a:cubicBezTo>
                  <a:cubicBezTo>
                    <a:pt x="81" y="96"/>
                    <a:pt x="81" y="96"/>
                    <a:pt x="81" y="96"/>
                  </a:cubicBezTo>
                  <a:cubicBezTo>
                    <a:pt x="93" y="107"/>
                    <a:pt x="93" y="107"/>
                    <a:pt x="93" y="107"/>
                  </a:cubicBezTo>
                  <a:close/>
                  <a:moveTo>
                    <a:pt x="79" y="124"/>
                  </a:moveTo>
                  <a:cubicBezTo>
                    <a:pt x="79" y="123"/>
                    <a:pt x="79" y="123"/>
                    <a:pt x="80" y="122"/>
                  </a:cubicBezTo>
                  <a:cubicBezTo>
                    <a:pt x="67" y="112"/>
                    <a:pt x="67" y="112"/>
                    <a:pt x="67" y="112"/>
                  </a:cubicBezTo>
                  <a:cubicBezTo>
                    <a:pt x="67" y="113"/>
                    <a:pt x="67" y="113"/>
                    <a:pt x="66" y="114"/>
                  </a:cubicBezTo>
                  <a:cubicBezTo>
                    <a:pt x="79" y="124"/>
                    <a:pt x="79" y="124"/>
                    <a:pt x="79" y="124"/>
                  </a:cubicBezTo>
                  <a:close/>
                  <a:moveTo>
                    <a:pt x="79" y="124"/>
                  </a:moveTo>
                  <a:cubicBezTo>
                    <a:pt x="79" y="124"/>
                    <a:pt x="79" y="124"/>
                    <a:pt x="79" y="124"/>
                  </a:cubicBezTo>
                  <a:cubicBezTo>
                    <a:pt x="66" y="114"/>
                    <a:pt x="66" y="114"/>
                    <a:pt x="66" y="114"/>
                  </a:cubicBezTo>
                  <a:cubicBezTo>
                    <a:pt x="66" y="114"/>
                    <a:pt x="66" y="114"/>
                    <a:pt x="66" y="114"/>
                  </a:cubicBezTo>
                  <a:cubicBezTo>
                    <a:pt x="79" y="124"/>
                    <a:pt x="79" y="124"/>
                    <a:pt x="79" y="124"/>
                  </a:cubicBezTo>
                  <a:close/>
                  <a:moveTo>
                    <a:pt x="66" y="141"/>
                  </a:moveTo>
                  <a:cubicBezTo>
                    <a:pt x="66" y="140"/>
                    <a:pt x="67" y="140"/>
                    <a:pt x="67" y="139"/>
                  </a:cubicBezTo>
                  <a:cubicBezTo>
                    <a:pt x="54" y="130"/>
                    <a:pt x="54" y="130"/>
                    <a:pt x="54" y="130"/>
                  </a:cubicBezTo>
                  <a:cubicBezTo>
                    <a:pt x="53" y="131"/>
                    <a:pt x="53" y="131"/>
                    <a:pt x="53" y="132"/>
                  </a:cubicBezTo>
                  <a:cubicBezTo>
                    <a:pt x="66" y="141"/>
                    <a:pt x="66" y="141"/>
                    <a:pt x="66" y="141"/>
                  </a:cubicBezTo>
                  <a:close/>
                  <a:moveTo>
                    <a:pt x="66" y="141"/>
                  </a:moveTo>
                  <a:cubicBezTo>
                    <a:pt x="66" y="141"/>
                    <a:pt x="66" y="141"/>
                    <a:pt x="66" y="141"/>
                  </a:cubicBezTo>
                  <a:cubicBezTo>
                    <a:pt x="53" y="132"/>
                    <a:pt x="53" y="132"/>
                    <a:pt x="53" y="132"/>
                  </a:cubicBezTo>
                  <a:cubicBezTo>
                    <a:pt x="53" y="132"/>
                    <a:pt x="53" y="132"/>
                    <a:pt x="53" y="132"/>
                  </a:cubicBezTo>
                  <a:cubicBezTo>
                    <a:pt x="66" y="141"/>
                    <a:pt x="66" y="141"/>
                    <a:pt x="66" y="141"/>
                  </a:cubicBezTo>
                  <a:close/>
                  <a:moveTo>
                    <a:pt x="55" y="159"/>
                  </a:moveTo>
                  <a:cubicBezTo>
                    <a:pt x="55" y="158"/>
                    <a:pt x="55" y="158"/>
                    <a:pt x="55" y="157"/>
                  </a:cubicBezTo>
                  <a:cubicBezTo>
                    <a:pt x="42" y="149"/>
                    <a:pt x="42" y="149"/>
                    <a:pt x="42" y="149"/>
                  </a:cubicBezTo>
                  <a:cubicBezTo>
                    <a:pt x="41" y="150"/>
                    <a:pt x="41" y="150"/>
                    <a:pt x="41" y="151"/>
                  </a:cubicBezTo>
                  <a:cubicBezTo>
                    <a:pt x="55" y="159"/>
                    <a:pt x="55" y="159"/>
                    <a:pt x="55" y="159"/>
                  </a:cubicBezTo>
                  <a:close/>
                  <a:moveTo>
                    <a:pt x="54" y="159"/>
                  </a:moveTo>
                  <a:cubicBezTo>
                    <a:pt x="55" y="159"/>
                    <a:pt x="55" y="159"/>
                    <a:pt x="55" y="159"/>
                  </a:cubicBezTo>
                  <a:cubicBezTo>
                    <a:pt x="41" y="151"/>
                    <a:pt x="41" y="151"/>
                    <a:pt x="41" y="151"/>
                  </a:cubicBezTo>
                  <a:cubicBezTo>
                    <a:pt x="41" y="151"/>
                    <a:pt x="41" y="151"/>
                    <a:pt x="41" y="151"/>
                  </a:cubicBezTo>
                  <a:cubicBezTo>
                    <a:pt x="54" y="159"/>
                    <a:pt x="54" y="159"/>
                    <a:pt x="54" y="159"/>
                  </a:cubicBezTo>
                  <a:close/>
                  <a:moveTo>
                    <a:pt x="45" y="178"/>
                  </a:moveTo>
                  <a:cubicBezTo>
                    <a:pt x="45" y="177"/>
                    <a:pt x="45" y="177"/>
                    <a:pt x="45" y="176"/>
                  </a:cubicBezTo>
                  <a:cubicBezTo>
                    <a:pt x="31" y="169"/>
                    <a:pt x="31" y="169"/>
                    <a:pt x="31" y="169"/>
                  </a:cubicBezTo>
                  <a:cubicBezTo>
                    <a:pt x="31" y="170"/>
                    <a:pt x="30" y="170"/>
                    <a:pt x="30" y="171"/>
                  </a:cubicBezTo>
                  <a:cubicBezTo>
                    <a:pt x="45" y="178"/>
                    <a:pt x="45" y="178"/>
                    <a:pt x="45" y="178"/>
                  </a:cubicBezTo>
                  <a:close/>
                  <a:moveTo>
                    <a:pt x="44" y="178"/>
                  </a:moveTo>
                  <a:cubicBezTo>
                    <a:pt x="45" y="178"/>
                    <a:pt x="45" y="178"/>
                    <a:pt x="45" y="178"/>
                  </a:cubicBezTo>
                  <a:cubicBezTo>
                    <a:pt x="30" y="171"/>
                    <a:pt x="30" y="171"/>
                    <a:pt x="30" y="171"/>
                  </a:cubicBezTo>
                  <a:cubicBezTo>
                    <a:pt x="30" y="171"/>
                    <a:pt x="30" y="171"/>
                    <a:pt x="30" y="171"/>
                  </a:cubicBezTo>
                  <a:cubicBezTo>
                    <a:pt x="44" y="178"/>
                    <a:pt x="44" y="178"/>
                    <a:pt x="44" y="178"/>
                  </a:cubicBezTo>
                  <a:close/>
                  <a:moveTo>
                    <a:pt x="36" y="198"/>
                  </a:moveTo>
                  <a:cubicBezTo>
                    <a:pt x="36" y="197"/>
                    <a:pt x="36" y="196"/>
                    <a:pt x="37" y="196"/>
                  </a:cubicBezTo>
                  <a:cubicBezTo>
                    <a:pt x="22" y="190"/>
                    <a:pt x="22" y="190"/>
                    <a:pt x="22" y="190"/>
                  </a:cubicBezTo>
                  <a:cubicBezTo>
                    <a:pt x="22" y="190"/>
                    <a:pt x="21" y="191"/>
                    <a:pt x="21" y="192"/>
                  </a:cubicBezTo>
                  <a:cubicBezTo>
                    <a:pt x="36" y="198"/>
                    <a:pt x="36" y="198"/>
                    <a:pt x="36" y="198"/>
                  </a:cubicBezTo>
                  <a:close/>
                  <a:moveTo>
                    <a:pt x="36" y="198"/>
                  </a:moveTo>
                  <a:cubicBezTo>
                    <a:pt x="36" y="198"/>
                    <a:pt x="36" y="198"/>
                    <a:pt x="36" y="198"/>
                  </a:cubicBezTo>
                  <a:cubicBezTo>
                    <a:pt x="21" y="192"/>
                    <a:pt x="21" y="192"/>
                    <a:pt x="21" y="192"/>
                  </a:cubicBezTo>
                  <a:cubicBezTo>
                    <a:pt x="21" y="192"/>
                    <a:pt x="21" y="192"/>
                    <a:pt x="21" y="192"/>
                  </a:cubicBezTo>
                  <a:cubicBezTo>
                    <a:pt x="36" y="198"/>
                    <a:pt x="36" y="198"/>
                    <a:pt x="36" y="198"/>
                  </a:cubicBezTo>
                  <a:close/>
                  <a:moveTo>
                    <a:pt x="29" y="218"/>
                  </a:moveTo>
                  <a:cubicBezTo>
                    <a:pt x="29" y="217"/>
                    <a:pt x="29" y="217"/>
                    <a:pt x="29" y="216"/>
                  </a:cubicBezTo>
                  <a:cubicBezTo>
                    <a:pt x="14" y="211"/>
                    <a:pt x="14" y="211"/>
                    <a:pt x="14" y="211"/>
                  </a:cubicBezTo>
                  <a:cubicBezTo>
                    <a:pt x="14" y="212"/>
                    <a:pt x="14" y="212"/>
                    <a:pt x="14" y="213"/>
                  </a:cubicBezTo>
                  <a:cubicBezTo>
                    <a:pt x="29" y="218"/>
                    <a:pt x="29" y="218"/>
                    <a:pt x="29" y="218"/>
                  </a:cubicBezTo>
                  <a:close/>
                  <a:moveTo>
                    <a:pt x="29" y="218"/>
                  </a:moveTo>
                  <a:cubicBezTo>
                    <a:pt x="29" y="218"/>
                    <a:pt x="29" y="218"/>
                    <a:pt x="29" y="218"/>
                  </a:cubicBezTo>
                  <a:cubicBezTo>
                    <a:pt x="14" y="213"/>
                    <a:pt x="14" y="213"/>
                    <a:pt x="14" y="213"/>
                  </a:cubicBezTo>
                  <a:cubicBezTo>
                    <a:pt x="14" y="213"/>
                    <a:pt x="14" y="213"/>
                    <a:pt x="14" y="213"/>
                  </a:cubicBezTo>
                  <a:cubicBezTo>
                    <a:pt x="29" y="218"/>
                    <a:pt x="29" y="218"/>
                    <a:pt x="29" y="218"/>
                  </a:cubicBezTo>
                  <a:close/>
                  <a:moveTo>
                    <a:pt x="23" y="238"/>
                  </a:moveTo>
                  <a:cubicBezTo>
                    <a:pt x="24" y="238"/>
                    <a:pt x="24" y="237"/>
                    <a:pt x="24" y="237"/>
                  </a:cubicBezTo>
                  <a:cubicBezTo>
                    <a:pt x="8" y="233"/>
                    <a:pt x="8" y="233"/>
                    <a:pt x="8" y="233"/>
                  </a:cubicBezTo>
                  <a:cubicBezTo>
                    <a:pt x="8" y="234"/>
                    <a:pt x="8" y="234"/>
                    <a:pt x="8" y="235"/>
                  </a:cubicBezTo>
                  <a:cubicBezTo>
                    <a:pt x="23" y="238"/>
                    <a:pt x="23" y="238"/>
                    <a:pt x="23" y="238"/>
                  </a:cubicBezTo>
                  <a:close/>
                  <a:moveTo>
                    <a:pt x="23" y="238"/>
                  </a:moveTo>
                  <a:cubicBezTo>
                    <a:pt x="23" y="238"/>
                    <a:pt x="23" y="238"/>
                    <a:pt x="23" y="238"/>
                  </a:cubicBezTo>
                  <a:cubicBezTo>
                    <a:pt x="8" y="235"/>
                    <a:pt x="8" y="235"/>
                    <a:pt x="8" y="235"/>
                  </a:cubicBezTo>
                  <a:cubicBezTo>
                    <a:pt x="8" y="235"/>
                    <a:pt x="8" y="235"/>
                    <a:pt x="8" y="235"/>
                  </a:cubicBezTo>
                  <a:cubicBezTo>
                    <a:pt x="23" y="238"/>
                    <a:pt x="23" y="238"/>
                    <a:pt x="23" y="238"/>
                  </a:cubicBezTo>
                  <a:close/>
                  <a:moveTo>
                    <a:pt x="19" y="259"/>
                  </a:moveTo>
                  <a:cubicBezTo>
                    <a:pt x="20" y="259"/>
                    <a:pt x="20" y="258"/>
                    <a:pt x="20" y="258"/>
                  </a:cubicBezTo>
                  <a:cubicBezTo>
                    <a:pt x="4" y="255"/>
                    <a:pt x="4" y="255"/>
                    <a:pt x="4" y="255"/>
                  </a:cubicBezTo>
                  <a:cubicBezTo>
                    <a:pt x="4" y="256"/>
                    <a:pt x="4" y="256"/>
                    <a:pt x="4" y="257"/>
                  </a:cubicBezTo>
                  <a:lnTo>
                    <a:pt x="19" y="259"/>
                  </a:lnTo>
                  <a:close/>
                  <a:moveTo>
                    <a:pt x="19" y="259"/>
                  </a:moveTo>
                  <a:cubicBezTo>
                    <a:pt x="19" y="259"/>
                    <a:pt x="19" y="259"/>
                    <a:pt x="19" y="259"/>
                  </a:cubicBezTo>
                  <a:cubicBezTo>
                    <a:pt x="4" y="257"/>
                    <a:pt x="4" y="257"/>
                    <a:pt x="4" y="257"/>
                  </a:cubicBezTo>
                  <a:cubicBezTo>
                    <a:pt x="4" y="257"/>
                    <a:pt x="4" y="257"/>
                    <a:pt x="4" y="257"/>
                  </a:cubicBezTo>
                  <a:cubicBezTo>
                    <a:pt x="19" y="259"/>
                    <a:pt x="19" y="259"/>
                    <a:pt x="19" y="259"/>
                  </a:cubicBezTo>
                  <a:close/>
                  <a:moveTo>
                    <a:pt x="17" y="281"/>
                  </a:moveTo>
                  <a:cubicBezTo>
                    <a:pt x="17" y="280"/>
                    <a:pt x="17" y="279"/>
                    <a:pt x="17" y="279"/>
                  </a:cubicBezTo>
                  <a:cubicBezTo>
                    <a:pt x="1" y="278"/>
                    <a:pt x="1" y="278"/>
                    <a:pt x="1" y="278"/>
                  </a:cubicBezTo>
                  <a:cubicBezTo>
                    <a:pt x="1" y="278"/>
                    <a:pt x="1" y="279"/>
                    <a:pt x="1" y="280"/>
                  </a:cubicBezTo>
                  <a:lnTo>
                    <a:pt x="17" y="281"/>
                  </a:lnTo>
                  <a:close/>
                  <a:moveTo>
                    <a:pt x="17" y="281"/>
                  </a:moveTo>
                  <a:cubicBezTo>
                    <a:pt x="17" y="281"/>
                    <a:pt x="17" y="281"/>
                    <a:pt x="17" y="281"/>
                  </a:cubicBezTo>
                  <a:cubicBezTo>
                    <a:pt x="1" y="280"/>
                    <a:pt x="1" y="280"/>
                    <a:pt x="1" y="280"/>
                  </a:cubicBezTo>
                  <a:cubicBezTo>
                    <a:pt x="1" y="280"/>
                    <a:pt x="1" y="280"/>
                    <a:pt x="1" y="280"/>
                  </a:cubicBezTo>
                  <a:cubicBezTo>
                    <a:pt x="17" y="281"/>
                    <a:pt x="17" y="281"/>
                    <a:pt x="17" y="281"/>
                  </a:cubicBezTo>
                  <a:close/>
                  <a:moveTo>
                    <a:pt x="16" y="302"/>
                  </a:moveTo>
                  <a:cubicBezTo>
                    <a:pt x="16" y="302"/>
                    <a:pt x="16" y="302"/>
                    <a:pt x="16" y="302"/>
                  </a:cubicBezTo>
                  <a:cubicBezTo>
                    <a:pt x="16" y="301"/>
                    <a:pt x="16" y="301"/>
                    <a:pt x="16" y="300"/>
                  </a:cubicBezTo>
                  <a:cubicBezTo>
                    <a:pt x="0" y="300"/>
                    <a:pt x="0" y="300"/>
                    <a:pt x="0" y="300"/>
                  </a:cubicBezTo>
                  <a:cubicBezTo>
                    <a:pt x="0" y="301"/>
                    <a:pt x="0" y="301"/>
                    <a:pt x="0" y="302"/>
                  </a:cubicBezTo>
                  <a:cubicBezTo>
                    <a:pt x="0" y="302"/>
                    <a:pt x="0" y="302"/>
                    <a:pt x="0" y="302"/>
                  </a:cubicBezTo>
                  <a:cubicBezTo>
                    <a:pt x="16" y="302"/>
                    <a:pt x="16" y="302"/>
                    <a:pt x="16" y="302"/>
                  </a:cubicBezTo>
                  <a:close/>
                  <a:moveTo>
                    <a:pt x="16" y="302"/>
                  </a:moveTo>
                  <a:cubicBezTo>
                    <a:pt x="16" y="302"/>
                    <a:pt x="16" y="302"/>
                    <a:pt x="16" y="302"/>
                  </a:cubicBezTo>
                  <a:cubicBezTo>
                    <a:pt x="0" y="302"/>
                    <a:pt x="0" y="302"/>
                    <a:pt x="0" y="302"/>
                  </a:cubicBezTo>
                  <a:cubicBezTo>
                    <a:pt x="0" y="302"/>
                    <a:pt x="0" y="302"/>
                    <a:pt x="0" y="302"/>
                  </a:cubicBezTo>
                  <a:cubicBezTo>
                    <a:pt x="16" y="302"/>
                    <a:pt x="16" y="302"/>
                    <a:pt x="16" y="302"/>
                  </a:cubicBezTo>
                  <a:close/>
                  <a:moveTo>
                    <a:pt x="17" y="324"/>
                  </a:moveTo>
                  <a:cubicBezTo>
                    <a:pt x="17" y="323"/>
                    <a:pt x="17" y="322"/>
                    <a:pt x="17" y="322"/>
                  </a:cubicBezTo>
                  <a:cubicBezTo>
                    <a:pt x="1" y="323"/>
                    <a:pt x="1" y="323"/>
                    <a:pt x="1" y="323"/>
                  </a:cubicBezTo>
                  <a:cubicBezTo>
                    <a:pt x="1" y="323"/>
                    <a:pt x="1" y="324"/>
                    <a:pt x="1" y="325"/>
                  </a:cubicBezTo>
                  <a:cubicBezTo>
                    <a:pt x="17" y="324"/>
                    <a:pt x="17" y="324"/>
                    <a:pt x="17" y="324"/>
                  </a:cubicBezTo>
                  <a:close/>
                  <a:moveTo>
                    <a:pt x="17" y="324"/>
                  </a:moveTo>
                  <a:cubicBezTo>
                    <a:pt x="17" y="324"/>
                    <a:pt x="17" y="324"/>
                    <a:pt x="17" y="324"/>
                  </a:cubicBezTo>
                  <a:cubicBezTo>
                    <a:pt x="1" y="325"/>
                    <a:pt x="1" y="325"/>
                    <a:pt x="1" y="325"/>
                  </a:cubicBezTo>
                  <a:cubicBezTo>
                    <a:pt x="1" y="325"/>
                    <a:pt x="1" y="325"/>
                    <a:pt x="1" y="325"/>
                  </a:cubicBezTo>
                  <a:cubicBezTo>
                    <a:pt x="17" y="324"/>
                    <a:pt x="17" y="324"/>
                    <a:pt x="17" y="324"/>
                  </a:cubicBezTo>
                  <a:close/>
                  <a:moveTo>
                    <a:pt x="20" y="345"/>
                  </a:moveTo>
                  <a:cubicBezTo>
                    <a:pt x="19" y="344"/>
                    <a:pt x="19" y="343"/>
                    <a:pt x="19" y="343"/>
                  </a:cubicBezTo>
                  <a:cubicBezTo>
                    <a:pt x="3" y="345"/>
                    <a:pt x="3" y="345"/>
                    <a:pt x="3" y="345"/>
                  </a:cubicBezTo>
                  <a:cubicBezTo>
                    <a:pt x="4" y="346"/>
                    <a:pt x="4" y="346"/>
                    <a:pt x="4" y="347"/>
                  </a:cubicBezTo>
                  <a:cubicBezTo>
                    <a:pt x="20" y="345"/>
                    <a:pt x="20" y="345"/>
                    <a:pt x="20" y="345"/>
                  </a:cubicBezTo>
                  <a:close/>
                  <a:moveTo>
                    <a:pt x="20" y="345"/>
                  </a:moveTo>
                  <a:cubicBezTo>
                    <a:pt x="20" y="345"/>
                    <a:pt x="20" y="345"/>
                    <a:pt x="20" y="345"/>
                  </a:cubicBezTo>
                  <a:cubicBezTo>
                    <a:pt x="4" y="347"/>
                    <a:pt x="4" y="347"/>
                    <a:pt x="4" y="347"/>
                  </a:cubicBezTo>
                  <a:cubicBezTo>
                    <a:pt x="4" y="347"/>
                    <a:pt x="4" y="347"/>
                    <a:pt x="4" y="347"/>
                  </a:cubicBezTo>
                  <a:cubicBezTo>
                    <a:pt x="20" y="345"/>
                    <a:pt x="20" y="345"/>
                    <a:pt x="20" y="345"/>
                  </a:cubicBezTo>
                  <a:close/>
                  <a:moveTo>
                    <a:pt x="24" y="366"/>
                  </a:moveTo>
                  <a:cubicBezTo>
                    <a:pt x="23" y="365"/>
                    <a:pt x="23" y="365"/>
                    <a:pt x="23" y="364"/>
                  </a:cubicBezTo>
                  <a:cubicBezTo>
                    <a:pt x="7" y="367"/>
                    <a:pt x="7" y="367"/>
                    <a:pt x="7" y="367"/>
                  </a:cubicBezTo>
                  <a:cubicBezTo>
                    <a:pt x="8" y="368"/>
                    <a:pt x="8" y="369"/>
                    <a:pt x="8" y="369"/>
                  </a:cubicBezTo>
                  <a:cubicBezTo>
                    <a:pt x="24" y="366"/>
                    <a:pt x="24" y="366"/>
                    <a:pt x="24" y="366"/>
                  </a:cubicBezTo>
                  <a:close/>
                  <a:moveTo>
                    <a:pt x="24" y="366"/>
                  </a:moveTo>
                  <a:cubicBezTo>
                    <a:pt x="24" y="366"/>
                    <a:pt x="24" y="366"/>
                    <a:pt x="24" y="366"/>
                  </a:cubicBezTo>
                  <a:cubicBezTo>
                    <a:pt x="8" y="369"/>
                    <a:pt x="8" y="369"/>
                    <a:pt x="8" y="369"/>
                  </a:cubicBezTo>
                  <a:cubicBezTo>
                    <a:pt x="8" y="369"/>
                    <a:pt x="8" y="369"/>
                    <a:pt x="8" y="369"/>
                  </a:cubicBezTo>
                  <a:cubicBezTo>
                    <a:pt x="24" y="366"/>
                    <a:pt x="24" y="366"/>
                    <a:pt x="24" y="366"/>
                  </a:cubicBezTo>
                  <a:close/>
                  <a:moveTo>
                    <a:pt x="29" y="386"/>
                  </a:moveTo>
                  <a:cubicBezTo>
                    <a:pt x="29" y="386"/>
                    <a:pt x="29" y="385"/>
                    <a:pt x="28" y="385"/>
                  </a:cubicBezTo>
                  <a:cubicBezTo>
                    <a:pt x="13" y="389"/>
                    <a:pt x="13" y="389"/>
                    <a:pt x="13" y="389"/>
                  </a:cubicBezTo>
                  <a:cubicBezTo>
                    <a:pt x="13" y="390"/>
                    <a:pt x="14" y="391"/>
                    <a:pt x="14" y="391"/>
                  </a:cubicBezTo>
                  <a:lnTo>
                    <a:pt x="29" y="386"/>
                  </a:lnTo>
                  <a:close/>
                  <a:moveTo>
                    <a:pt x="29" y="386"/>
                  </a:moveTo>
                  <a:cubicBezTo>
                    <a:pt x="29" y="386"/>
                    <a:pt x="29" y="386"/>
                    <a:pt x="29" y="386"/>
                  </a:cubicBezTo>
                  <a:cubicBezTo>
                    <a:pt x="14" y="391"/>
                    <a:pt x="14" y="391"/>
                    <a:pt x="14" y="391"/>
                  </a:cubicBezTo>
                  <a:cubicBezTo>
                    <a:pt x="14" y="391"/>
                    <a:pt x="14" y="391"/>
                    <a:pt x="14" y="391"/>
                  </a:cubicBezTo>
                  <a:cubicBezTo>
                    <a:pt x="29" y="386"/>
                    <a:pt x="29" y="386"/>
                    <a:pt x="29" y="386"/>
                  </a:cubicBezTo>
                  <a:close/>
                  <a:moveTo>
                    <a:pt x="36" y="407"/>
                  </a:moveTo>
                  <a:cubicBezTo>
                    <a:pt x="36" y="406"/>
                    <a:pt x="36" y="405"/>
                    <a:pt x="35" y="405"/>
                  </a:cubicBezTo>
                  <a:cubicBezTo>
                    <a:pt x="21" y="411"/>
                    <a:pt x="21" y="411"/>
                    <a:pt x="21" y="411"/>
                  </a:cubicBezTo>
                  <a:cubicBezTo>
                    <a:pt x="21" y="411"/>
                    <a:pt x="21" y="412"/>
                    <a:pt x="21" y="413"/>
                  </a:cubicBezTo>
                  <a:cubicBezTo>
                    <a:pt x="36" y="407"/>
                    <a:pt x="36" y="407"/>
                    <a:pt x="36" y="407"/>
                  </a:cubicBezTo>
                  <a:close/>
                  <a:moveTo>
                    <a:pt x="36" y="407"/>
                  </a:moveTo>
                  <a:cubicBezTo>
                    <a:pt x="36" y="407"/>
                    <a:pt x="36" y="407"/>
                    <a:pt x="36" y="407"/>
                  </a:cubicBezTo>
                  <a:cubicBezTo>
                    <a:pt x="21" y="413"/>
                    <a:pt x="21" y="413"/>
                    <a:pt x="21" y="413"/>
                  </a:cubicBezTo>
                  <a:cubicBezTo>
                    <a:pt x="21" y="413"/>
                    <a:pt x="21" y="413"/>
                    <a:pt x="21" y="413"/>
                  </a:cubicBezTo>
                  <a:cubicBezTo>
                    <a:pt x="36" y="407"/>
                    <a:pt x="36" y="407"/>
                    <a:pt x="36" y="407"/>
                  </a:cubicBezTo>
                  <a:close/>
                  <a:moveTo>
                    <a:pt x="45" y="426"/>
                  </a:moveTo>
                  <a:cubicBezTo>
                    <a:pt x="44" y="426"/>
                    <a:pt x="44" y="425"/>
                    <a:pt x="44" y="424"/>
                  </a:cubicBezTo>
                  <a:cubicBezTo>
                    <a:pt x="29" y="431"/>
                    <a:pt x="29" y="431"/>
                    <a:pt x="29" y="431"/>
                  </a:cubicBezTo>
                  <a:cubicBezTo>
                    <a:pt x="30" y="432"/>
                    <a:pt x="30" y="433"/>
                    <a:pt x="30" y="433"/>
                  </a:cubicBezTo>
                  <a:cubicBezTo>
                    <a:pt x="45" y="426"/>
                    <a:pt x="45" y="426"/>
                    <a:pt x="45" y="426"/>
                  </a:cubicBezTo>
                  <a:close/>
                  <a:moveTo>
                    <a:pt x="45" y="426"/>
                  </a:moveTo>
                  <a:cubicBezTo>
                    <a:pt x="45" y="426"/>
                    <a:pt x="45" y="426"/>
                    <a:pt x="45" y="426"/>
                  </a:cubicBezTo>
                  <a:cubicBezTo>
                    <a:pt x="30" y="433"/>
                    <a:pt x="30" y="433"/>
                    <a:pt x="30" y="433"/>
                  </a:cubicBezTo>
                  <a:cubicBezTo>
                    <a:pt x="30" y="433"/>
                    <a:pt x="30" y="433"/>
                    <a:pt x="30" y="433"/>
                  </a:cubicBezTo>
                  <a:cubicBezTo>
                    <a:pt x="45" y="426"/>
                    <a:pt x="45" y="426"/>
                    <a:pt x="45" y="426"/>
                  </a:cubicBezTo>
                  <a:close/>
                  <a:moveTo>
                    <a:pt x="55" y="445"/>
                  </a:moveTo>
                  <a:cubicBezTo>
                    <a:pt x="54" y="445"/>
                    <a:pt x="54" y="444"/>
                    <a:pt x="54" y="443"/>
                  </a:cubicBezTo>
                  <a:cubicBezTo>
                    <a:pt x="40" y="451"/>
                    <a:pt x="40" y="451"/>
                    <a:pt x="40" y="451"/>
                  </a:cubicBezTo>
                  <a:cubicBezTo>
                    <a:pt x="40" y="452"/>
                    <a:pt x="41" y="453"/>
                    <a:pt x="41" y="453"/>
                  </a:cubicBezTo>
                  <a:cubicBezTo>
                    <a:pt x="55" y="445"/>
                    <a:pt x="55" y="445"/>
                    <a:pt x="55" y="445"/>
                  </a:cubicBezTo>
                  <a:close/>
                  <a:moveTo>
                    <a:pt x="55" y="445"/>
                  </a:moveTo>
                  <a:cubicBezTo>
                    <a:pt x="55" y="445"/>
                    <a:pt x="55" y="445"/>
                    <a:pt x="55" y="445"/>
                  </a:cubicBezTo>
                  <a:cubicBezTo>
                    <a:pt x="41" y="453"/>
                    <a:pt x="41" y="453"/>
                    <a:pt x="41" y="453"/>
                  </a:cubicBezTo>
                  <a:cubicBezTo>
                    <a:pt x="41" y="453"/>
                    <a:pt x="41" y="453"/>
                    <a:pt x="41" y="453"/>
                  </a:cubicBezTo>
                  <a:cubicBezTo>
                    <a:pt x="55" y="445"/>
                    <a:pt x="55" y="445"/>
                    <a:pt x="55" y="445"/>
                  </a:cubicBezTo>
                  <a:close/>
                  <a:moveTo>
                    <a:pt x="66" y="463"/>
                  </a:moveTo>
                  <a:cubicBezTo>
                    <a:pt x="66" y="463"/>
                    <a:pt x="65" y="462"/>
                    <a:pt x="65" y="462"/>
                  </a:cubicBezTo>
                  <a:cubicBezTo>
                    <a:pt x="52" y="471"/>
                    <a:pt x="52" y="471"/>
                    <a:pt x="52" y="471"/>
                  </a:cubicBezTo>
                  <a:cubicBezTo>
                    <a:pt x="52" y="471"/>
                    <a:pt x="53" y="472"/>
                    <a:pt x="53" y="472"/>
                  </a:cubicBezTo>
                  <a:lnTo>
                    <a:pt x="66" y="463"/>
                  </a:lnTo>
                  <a:close/>
                  <a:moveTo>
                    <a:pt x="66" y="463"/>
                  </a:moveTo>
                  <a:cubicBezTo>
                    <a:pt x="66" y="463"/>
                    <a:pt x="66" y="463"/>
                    <a:pt x="66" y="463"/>
                  </a:cubicBezTo>
                  <a:cubicBezTo>
                    <a:pt x="53" y="472"/>
                    <a:pt x="53" y="472"/>
                    <a:pt x="53" y="472"/>
                  </a:cubicBezTo>
                  <a:cubicBezTo>
                    <a:pt x="53" y="472"/>
                    <a:pt x="53" y="472"/>
                    <a:pt x="53" y="472"/>
                  </a:cubicBezTo>
                  <a:cubicBezTo>
                    <a:pt x="66" y="463"/>
                    <a:pt x="66" y="463"/>
                    <a:pt x="66" y="463"/>
                  </a:cubicBezTo>
                  <a:close/>
                  <a:moveTo>
                    <a:pt x="79" y="480"/>
                  </a:moveTo>
                  <a:cubicBezTo>
                    <a:pt x="78" y="480"/>
                    <a:pt x="78" y="479"/>
                    <a:pt x="78" y="479"/>
                  </a:cubicBezTo>
                  <a:cubicBezTo>
                    <a:pt x="65" y="489"/>
                    <a:pt x="65" y="489"/>
                    <a:pt x="65" y="489"/>
                  </a:cubicBezTo>
                  <a:cubicBezTo>
                    <a:pt x="65" y="489"/>
                    <a:pt x="66" y="490"/>
                    <a:pt x="66" y="490"/>
                  </a:cubicBezTo>
                  <a:lnTo>
                    <a:pt x="79" y="480"/>
                  </a:lnTo>
                  <a:close/>
                  <a:moveTo>
                    <a:pt x="79" y="480"/>
                  </a:moveTo>
                  <a:cubicBezTo>
                    <a:pt x="79" y="480"/>
                    <a:pt x="79" y="480"/>
                    <a:pt x="79" y="480"/>
                  </a:cubicBezTo>
                  <a:cubicBezTo>
                    <a:pt x="66" y="490"/>
                    <a:pt x="66" y="490"/>
                    <a:pt x="66" y="490"/>
                  </a:cubicBezTo>
                  <a:cubicBezTo>
                    <a:pt x="66" y="490"/>
                    <a:pt x="66" y="490"/>
                    <a:pt x="66" y="490"/>
                  </a:cubicBezTo>
                  <a:cubicBezTo>
                    <a:pt x="79" y="480"/>
                    <a:pt x="79" y="480"/>
                    <a:pt x="79" y="480"/>
                  </a:cubicBezTo>
                  <a:close/>
                  <a:moveTo>
                    <a:pt x="93" y="497"/>
                  </a:moveTo>
                  <a:cubicBezTo>
                    <a:pt x="92" y="496"/>
                    <a:pt x="92" y="496"/>
                    <a:pt x="91" y="495"/>
                  </a:cubicBezTo>
                  <a:cubicBezTo>
                    <a:pt x="80" y="506"/>
                    <a:pt x="80" y="506"/>
                    <a:pt x="80" y="506"/>
                  </a:cubicBezTo>
                  <a:cubicBezTo>
                    <a:pt x="80" y="506"/>
                    <a:pt x="81" y="507"/>
                    <a:pt x="81" y="507"/>
                  </a:cubicBezTo>
                  <a:cubicBezTo>
                    <a:pt x="93" y="497"/>
                    <a:pt x="93" y="497"/>
                    <a:pt x="93" y="497"/>
                  </a:cubicBezTo>
                  <a:close/>
                  <a:moveTo>
                    <a:pt x="93" y="497"/>
                  </a:moveTo>
                  <a:cubicBezTo>
                    <a:pt x="93" y="497"/>
                    <a:pt x="93" y="497"/>
                    <a:pt x="93" y="497"/>
                  </a:cubicBezTo>
                  <a:cubicBezTo>
                    <a:pt x="81" y="507"/>
                    <a:pt x="81" y="507"/>
                    <a:pt x="81" y="507"/>
                  </a:cubicBezTo>
                  <a:cubicBezTo>
                    <a:pt x="81" y="508"/>
                    <a:pt x="81" y="508"/>
                    <a:pt x="81" y="508"/>
                  </a:cubicBezTo>
                  <a:cubicBezTo>
                    <a:pt x="93" y="497"/>
                    <a:pt x="93" y="497"/>
                    <a:pt x="93" y="497"/>
                  </a:cubicBezTo>
                  <a:close/>
                  <a:moveTo>
                    <a:pt x="108" y="512"/>
                  </a:moveTo>
                  <a:cubicBezTo>
                    <a:pt x="107" y="511"/>
                    <a:pt x="107" y="511"/>
                    <a:pt x="107" y="510"/>
                  </a:cubicBezTo>
                  <a:cubicBezTo>
                    <a:pt x="96" y="522"/>
                    <a:pt x="96" y="522"/>
                    <a:pt x="96" y="522"/>
                  </a:cubicBezTo>
                  <a:cubicBezTo>
                    <a:pt x="96" y="523"/>
                    <a:pt x="97" y="523"/>
                    <a:pt x="97" y="523"/>
                  </a:cubicBezTo>
                  <a:lnTo>
                    <a:pt x="108" y="512"/>
                  </a:lnTo>
                  <a:close/>
                  <a:moveTo>
                    <a:pt x="108" y="512"/>
                  </a:moveTo>
                  <a:cubicBezTo>
                    <a:pt x="108" y="512"/>
                    <a:pt x="108" y="512"/>
                    <a:pt x="108" y="512"/>
                  </a:cubicBezTo>
                  <a:cubicBezTo>
                    <a:pt x="97" y="523"/>
                    <a:pt x="97" y="523"/>
                    <a:pt x="97" y="523"/>
                  </a:cubicBezTo>
                  <a:cubicBezTo>
                    <a:pt x="97" y="523"/>
                    <a:pt x="97" y="523"/>
                    <a:pt x="97" y="523"/>
                  </a:cubicBezTo>
                  <a:cubicBezTo>
                    <a:pt x="108" y="512"/>
                    <a:pt x="108" y="512"/>
                    <a:pt x="108" y="512"/>
                  </a:cubicBezTo>
                  <a:close/>
                  <a:moveTo>
                    <a:pt x="124" y="526"/>
                  </a:moveTo>
                  <a:cubicBezTo>
                    <a:pt x="124" y="525"/>
                    <a:pt x="123" y="525"/>
                    <a:pt x="123" y="524"/>
                  </a:cubicBezTo>
                  <a:cubicBezTo>
                    <a:pt x="113" y="537"/>
                    <a:pt x="113" y="537"/>
                    <a:pt x="113" y="537"/>
                  </a:cubicBezTo>
                  <a:cubicBezTo>
                    <a:pt x="113" y="537"/>
                    <a:pt x="114" y="538"/>
                    <a:pt x="114" y="538"/>
                  </a:cubicBezTo>
                  <a:cubicBezTo>
                    <a:pt x="124" y="526"/>
                    <a:pt x="124" y="526"/>
                    <a:pt x="124" y="526"/>
                  </a:cubicBezTo>
                  <a:close/>
                  <a:moveTo>
                    <a:pt x="124" y="526"/>
                  </a:moveTo>
                  <a:cubicBezTo>
                    <a:pt x="124" y="526"/>
                    <a:pt x="124" y="526"/>
                    <a:pt x="124" y="526"/>
                  </a:cubicBezTo>
                  <a:cubicBezTo>
                    <a:pt x="114" y="538"/>
                    <a:pt x="114" y="538"/>
                    <a:pt x="114" y="538"/>
                  </a:cubicBezTo>
                  <a:cubicBezTo>
                    <a:pt x="114" y="538"/>
                    <a:pt x="114" y="538"/>
                    <a:pt x="114" y="538"/>
                  </a:cubicBezTo>
                  <a:cubicBezTo>
                    <a:pt x="124" y="526"/>
                    <a:pt x="124" y="526"/>
                    <a:pt x="124" y="526"/>
                  </a:cubicBezTo>
                  <a:close/>
                  <a:moveTo>
                    <a:pt x="141" y="538"/>
                  </a:moveTo>
                  <a:cubicBezTo>
                    <a:pt x="141" y="538"/>
                    <a:pt x="140" y="538"/>
                    <a:pt x="140" y="537"/>
                  </a:cubicBezTo>
                  <a:cubicBezTo>
                    <a:pt x="131" y="550"/>
                    <a:pt x="131" y="550"/>
                    <a:pt x="131" y="550"/>
                  </a:cubicBezTo>
                  <a:cubicBezTo>
                    <a:pt x="131" y="551"/>
                    <a:pt x="132" y="551"/>
                    <a:pt x="132" y="552"/>
                  </a:cubicBezTo>
                  <a:lnTo>
                    <a:pt x="141" y="538"/>
                  </a:lnTo>
                  <a:close/>
                  <a:moveTo>
                    <a:pt x="141" y="538"/>
                  </a:moveTo>
                  <a:cubicBezTo>
                    <a:pt x="141" y="538"/>
                    <a:pt x="141" y="538"/>
                    <a:pt x="141" y="538"/>
                  </a:cubicBezTo>
                  <a:cubicBezTo>
                    <a:pt x="132" y="552"/>
                    <a:pt x="132" y="552"/>
                    <a:pt x="132" y="552"/>
                  </a:cubicBezTo>
                  <a:cubicBezTo>
                    <a:pt x="132" y="552"/>
                    <a:pt x="132" y="552"/>
                    <a:pt x="132" y="552"/>
                  </a:cubicBezTo>
                  <a:cubicBezTo>
                    <a:pt x="141" y="538"/>
                    <a:pt x="141" y="538"/>
                    <a:pt x="141" y="538"/>
                  </a:cubicBezTo>
                  <a:close/>
                  <a:moveTo>
                    <a:pt x="160" y="550"/>
                  </a:moveTo>
                  <a:cubicBezTo>
                    <a:pt x="159" y="549"/>
                    <a:pt x="158" y="549"/>
                    <a:pt x="158" y="549"/>
                  </a:cubicBezTo>
                  <a:cubicBezTo>
                    <a:pt x="150" y="563"/>
                    <a:pt x="150" y="563"/>
                    <a:pt x="150" y="563"/>
                  </a:cubicBezTo>
                  <a:cubicBezTo>
                    <a:pt x="150" y="563"/>
                    <a:pt x="151" y="563"/>
                    <a:pt x="152" y="564"/>
                  </a:cubicBezTo>
                  <a:cubicBezTo>
                    <a:pt x="160" y="550"/>
                    <a:pt x="160" y="550"/>
                    <a:pt x="160" y="550"/>
                  </a:cubicBezTo>
                  <a:close/>
                  <a:moveTo>
                    <a:pt x="160" y="550"/>
                  </a:moveTo>
                  <a:cubicBezTo>
                    <a:pt x="160" y="550"/>
                    <a:pt x="160" y="550"/>
                    <a:pt x="160" y="550"/>
                  </a:cubicBezTo>
                  <a:cubicBezTo>
                    <a:pt x="152" y="564"/>
                    <a:pt x="152" y="564"/>
                    <a:pt x="152" y="564"/>
                  </a:cubicBezTo>
                  <a:cubicBezTo>
                    <a:pt x="152" y="564"/>
                    <a:pt x="152" y="564"/>
                    <a:pt x="152" y="564"/>
                  </a:cubicBezTo>
                  <a:cubicBezTo>
                    <a:pt x="160" y="550"/>
                    <a:pt x="160" y="550"/>
                    <a:pt x="160" y="550"/>
                  </a:cubicBezTo>
                  <a:close/>
                  <a:moveTo>
                    <a:pt x="178" y="560"/>
                  </a:moveTo>
                  <a:cubicBezTo>
                    <a:pt x="178" y="560"/>
                    <a:pt x="177" y="559"/>
                    <a:pt x="177" y="559"/>
                  </a:cubicBezTo>
                  <a:cubicBezTo>
                    <a:pt x="170" y="573"/>
                    <a:pt x="170" y="573"/>
                    <a:pt x="170" y="573"/>
                  </a:cubicBezTo>
                  <a:cubicBezTo>
                    <a:pt x="170" y="574"/>
                    <a:pt x="171" y="574"/>
                    <a:pt x="172" y="574"/>
                  </a:cubicBezTo>
                  <a:cubicBezTo>
                    <a:pt x="178" y="560"/>
                    <a:pt x="178" y="560"/>
                    <a:pt x="178" y="560"/>
                  </a:cubicBezTo>
                  <a:close/>
                  <a:moveTo>
                    <a:pt x="179" y="560"/>
                  </a:moveTo>
                  <a:cubicBezTo>
                    <a:pt x="178" y="560"/>
                    <a:pt x="178" y="560"/>
                    <a:pt x="178" y="560"/>
                  </a:cubicBezTo>
                  <a:cubicBezTo>
                    <a:pt x="172" y="574"/>
                    <a:pt x="172" y="574"/>
                    <a:pt x="172" y="574"/>
                  </a:cubicBezTo>
                  <a:cubicBezTo>
                    <a:pt x="172" y="574"/>
                    <a:pt x="172" y="574"/>
                    <a:pt x="172" y="574"/>
                  </a:cubicBezTo>
                  <a:cubicBezTo>
                    <a:pt x="178" y="560"/>
                    <a:pt x="178" y="560"/>
                    <a:pt x="178" y="560"/>
                  </a:cubicBezTo>
                  <a:lnTo>
                    <a:pt x="179" y="560"/>
                  </a:lnTo>
                  <a:close/>
                  <a:moveTo>
                    <a:pt x="198" y="568"/>
                  </a:moveTo>
                  <a:cubicBezTo>
                    <a:pt x="197" y="568"/>
                    <a:pt x="197" y="568"/>
                    <a:pt x="196" y="568"/>
                  </a:cubicBezTo>
                  <a:cubicBezTo>
                    <a:pt x="190" y="583"/>
                    <a:pt x="190" y="583"/>
                    <a:pt x="190" y="583"/>
                  </a:cubicBezTo>
                  <a:cubicBezTo>
                    <a:pt x="191" y="583"/>
                    <a:pt x="192" y="583"/>
                    <a:pt x="192" y="583"/>
                  </a:cubicBezTo>
                  <a:cubicBezTo>
                    <a:pt x="198" y="568"/>
                    <a:pt x="198" y="568"/>
                    <a:pt x="198" y="568"/>
                  </a:cubicBezTo>
                  <a:close/>
                  <a:moveTo>
                    <a:pt x="198" y="568"/>
                  </a:moveTo>
                  <a:cubicBezTo>
                    <a:pt x="198" y="568"/>
                    <a:pt x="198" y="568"/>
                    <a:pt x="198" y="568"/>
                  </a:cubicBezTo>
                  <a:cubicBezTo>
                    <a:pt x="192" y="583"/>
                    <a:pt x="192" y="583"/>
                    <a:pt x="192" y="583"/>
                  </a:cubicBezTo>
                  <a:cubicBezTo>
                    <a:pt x="192" y="583"/>
                    <a:pt x="192" y="583"/>
                    <a:pt x="192" y="583"/>
                  </a:cubicBezTo>
                  <a:cubicBezTo>
                    <a:pt x="198" y="568"/>
                    <a:pt x="198" y="568"/>
                    <a:pt x="198" y="568"/>
                  </a:cubicBezTo>
                  <a:close/>
                  <a:moveTo>
                    <a:pt x="218" y="575"/>
                  </a:moveTo>
                  <a:cubicBezTo>
                    <a:pt x="218" y="575"/>
                    <a:pt x="217" y="575"/>
                    <a:pt x="216" y="575"/>
                  </a:cubicBezTo>
                  <a:cubicBezTo>
                    <a:pt x="212" y="590"/>
                    <a:pt x="212" y="590"/>
                    <a:pt x="212" y="590"/>
                  </a:cubicBezTo>
                  <a:cubicBezTo>
                    <a:pt x="212" y="590"/>
                    <a:pt x="213" y="591"/>
                    <a:pt x="214" y="591"/>
                  </a:cubicBezTo>
                  <a:cubicBezTo>
                    <a:pt x="218" y="575"/>
                    <a:pt x="218" y="575"/>
                    <a:pt x="218" y="575"/>
                  </a:cubicBezTo>
                  <a:close/>
                  <a:moveTo>
                    <a:pt x="218" y="575"/>
                  </a:moveTo>
                  <a:cubicBezTo>
                    <a:pt x="218" y="575"/>
                    <a:pt x="218" y="575"/>
                    <a:pt x="218" y="575"/>
                  </a:cubicBezTo>
                  <a:cubicBezTo>
                    <a:pt x="214" y="591"/>
                    <a:pt x="214" y="591"/>
                    <a:pt x="214" y="591"/>
                  </a:cubicBezTo>
                  <a:cubicBezTo>
                    <a:pt x="214" y="591"/>
                    <a:pt x="214" y="591"/>
                    <a:pt x="214" y="591"/>
                  </a:cubicBezTo>
                  <a:cubicBezTo>
                    <a:pt x="218" y="575"/>
                    <a:pt x="218" y="575"/>
                    <a:pt x="218" y="575"/>
                  </a:cubicBezTo>
                  <a:close/>
                  <a:moveTo>
                    <a:pt x="239" y="581"/>
                  </a:moveTo>
                  <a:cubicBezTo>
                    <a:pt x="238" y="581"/>
                    <a:pt x="238" y="581"/>
                    <a:pt x="237" y="581"/>
                  </a:cubicBezTo>
                  <a:cubicBezTo>
                    <a:pt x="233" y="596"/>
                    <a:pt x="233" y="596"/>
                    <a:pt x="233" y="596"/>
                  </a:cubicBezTo>
                  <a:cubicBezTo>
                    <a:pt x="234" y="596"/>
                    <a:pt x="235" y="596"/>
                    <a:pt x="235" y="597"/>
                  </a:cubicBezTo>
                  <a:cubicBezTo>
                    <a:pt x="239" y="581"/>
                    <a:pt x="239" y="581"/>
                    <a:pt x="239" y="581"/>
                  </a:cubicBezTo>
                  <a:close/>
                  <a:moveTo>
                    <a:pt x="239" y="581"/>
                  </a:moveTo>
                  <a:cubicBezTo>
                    <a:pt x="239" y="581"/>
                    <a:pt x="239" y="581"/>
                    <a:pt x="239" y="581"/>
                  </a:cubicBezTo>
                  <a:cubicBezTo>
                    <a:pt x="235" y="597"/>
                    <a:pt x="235" y="597"/>
                    <a:pt x="235" y="597"/>
                  </a:cubicBezTo>
                  <a:cubicBezTo>
                    <a:pt x="236" y="597"/>
                    <a:pt x="236" y="597"/>
                    <a:pt x="236" y="597"/>
                  </a:cubicBezTo>
                  <a:cubicBezTo>
                    <a:pt x="239" y="581"/>
                    <a:pt x="239" y="581"/>
                    <a:pt x="239" y="581"/>
                  </a:cubicBezTo>
                  <a:close/>
                  <a:moveTo>
                    <a:pt x="260" y="585"/>
                  </a:moveTo>
                  <a:cubicBezTo>
                    <a:pt x="259" y="585"/>
                    <a:pt x="259" y="585"/>
                    <a:pt x="258" y="585"/>
                  </a:cubicBezTo>
                  <a:cubicBezTo>
                    <a:pt x="256" y="600"/>
                    <a:pt x="256" y="600"/>
                    <a:pt x="256" y="600"/>
                  </a:cubicBezTo>
                  <a:cubicBezTo>
                    <a:pt x="256" y="601"/>
                    <a:pt x="257" y="601"/>
                    <a:pt x="258" y="601"/>
                  </a:cubicBezTo>
                  <a:cubicBezTo>
                    <a:pt x="260" y="585"/>
                    <a:pt x="260" y="585"/>
                    <a:pt x="260" y="585"/>
                  </a:cubicBezTo>
                  <a:close/>
                  <a:moveTo>
                    <a:pt x="260" y="585"/>
                  </a:moveTo>
                  <a:cubicBezTo>
                    <a:pt x="260" y="585"/>
                    <a:pt x="260" y="585"/>
                    <a:pt x="260" y="585"/>
                  </a:cubicBezTo>
                  <a:cubicBezTo>
                    <a:pt x="258" y="601"/>
                    <a:pt x="258" y="601"/>
                    <a:pt x="258" y="601"/>
                  </a:cubicBezTo>
                  <a:cubicBezTo>
                    <a:pt x="258" y="601"/>
                    <a:pt x="258" y="601"/>
                    <a:pt x="258" y="601"/>
                  </a:cubicBezTo>
                  <a:cubicBezTo>
                    <a:pt x="260" y="585"/>
                    <a:pt x="260" y="585"/>
                    <a:pt x="260" y="585"/>
                  </a:cubicBezTo>
                  <a:close/>
                  <a:moveTo>
                    <a:pt x="281" y="587"/>
                  </a:moveTo>
                  <a:cubicBezTo>
                    <a:pt x="281" y="587"/>
                    <a:pt x="280" y="587"/>
                    <a:pt x="279" y="587"/>
                  </a:cubicBezTo>
                  <a:cubicBezTo>
                    <a:pt x="278" y="603"/>
                    <a:pt x="278" y="603"/>
                    <a:pt x="278" y="603"/>
                  </a:cubicBezTo>
                  <a:cubicBezTo>
                    <a:pt x="279" y="603"/>
                    <a:pt x="279" y="603"/>
                    <a:pt x="280" y="603"/>
                  </a:cubicBezTo>
                  <a:lnTo>
                    <a:pt x="281" y="587"/>
                  </a:lnTo>
                  <a:close/>
                  <a:moveTo>
                    <a:pt x="281" y="587"/>
                  </a:moveTo>
                  <a:cubicBezTo>
                    <a:pt x="281" y="587"/>
                    <a:pt x="281" y="587"/>
                    <a:pt x="281" y="587"/>
                  </a:cubicBezTo>
                  <a:cubicBezTo>
                    <a:pt x="280" y="603"/>
                    <a:pt x="280" y="603"/>
                    <a:pt x="280" y="603"/>
                  </a:cubicBezTo>
                  <a:cubicBezTo>
                    <a:pt x="280" y="603"/>
                    <a:pt x="280" y="603"/>
                    <a:pt x="280" y="603"/>
                  </a:cubicBezTo>
                  <a:cubicBezTo>
                    <a:pt x="281" y="587"/>
                    <a:pt x="281" y="587"/>
                    <a:pt x="281" y="587"/>
                  </a:cubicBezTo>
                  <a:close/>
                  <a:moveTo>
                    <a:pt x="303" y="588"/>
                  </a:moveTo>
                  <a:cubicBezTo>
                    <a:pt x="303" y="588"/>
                    <a:pt x="303" y="588"/>
                    <a:pt x="303" y="588"/>
                  </a:cubicBezTo>
                  <a:cubicBezTo>
                    <a:pt x="302" y="588"/>
                    <a:pt x="301" y="588"/>
                    <a:pt x="301" y="588"/>
                  </a:cubicBezTo>
                  <a:cubicBezTo>
                    <a:pt x="301" y="604"/>
                    <a:pt x="301" y="604"/>
                    <a:pt x="301" y="604"/>
                  </a:cubicBezTo>
                  <a:cubicBezTo>
                    <a:pt x="301" y="604"/>
                    <a:pt x="302" y="604"/>
                    <a:pt x="303" y="604"/>
                  </a:cubicBezTo>
                  <a:cubicBezTo>
                    <a:pt x="303" y="604"/>
                    <a:pt x="303" y="604"/>
                    <a:pt x="303" y="604"/>
                  </a:cubicBezTo>
                  <a:cubicBezTo>
                    <a:pt x="303" y="588"/>
                    <a:pt x="303" y="588"/>
                    <a:pt x="303" y="588"/>
                  </a:cubicBezTo>
                  <a:close/>
                  <a:moveTo>
                    <a:pt x="303" y="588"/>
                  </a:moveTo>
                  <a:cubicBezTo>
                    <a:pt x="303" y="588"/>
                    <a:pt x="303" y="588"/>
                    <a:pt x="303" y="588"/>
                  </a:cubicBezTo>
                  <a:cubicBezTo>
                    <a:pt x="303" y="604"/>
                    <a:pt x="303" y="604"/>
                    <a:pt x="303" y="604"/>
                  </a:cubicBezTo>
                  <a:cubicBezTo>
                    <a:pt x="303" y="604"/>
                    <a:pt x="303" y="604"/>
                    <a:pt x="303" y="604"/>
                  </a:cubicBezTo>
                  <a:cubicBezTo>
                    <a:pt x="303" y="588"/>
                    <a:pt x="303" y="588"/>
                    <a:pt x="303" y="588"/>
                  </a:cubicBezTo>
                  <a:close/>
                  <a:moveTo>
                    <a:pt x="324" y="587"/>
                  </a:moveTo>
                  <a:cubicBezTo>
                    <a:pt x="323" y="587"/>
                    <a:pt x="323" y="587"/>
                    <a:pt x="322" y="587"/>
                  </a:cubicBezTo>
                  <a:cubicBezTo>
                    <a:pt x="323" y="603"/>
                    <a:pt x="323" y="603"/>
                    <a:pt x="323" y="603"/>
                  </a:cubicBezTo>
                  <a:cubicBezTo>
                    <a:pt x="324" y="603"/>
                    <a:pt x="325" y="603"/>
                    <a:pt x="325" y="603"/>
                  </a:cubicBezTo>
                  <a:cubicBezTo>
                    <a:pt x="324" y="587"/>
                    <a:pt x="324" y="587"/>
                    <a:pt x="324" y="587"/>
                  </a:cubicBezTo>
                  <a:close/>
                  <a:moveTo>
                    <a:pt x="324" y="587"/>
                  </a:moveTo>
                  <a:cubicBezTo>
                    <a:pt x="324" y="587"/>
                    <a:pt x="324" y="587"/>
                    <a:pt x="324" y="587"/>
                  </a:cubicBezTo>
                  <a:cubicBezTo>
                    <a:pt x="325" y="603"/>
                    <a:pt x="325" y="603"/>
                    <a:pt x="325" y="603"/>
                  </a:cubicBezTo>
                  <a:cubicBezTo>
                    <a:pt x="325" y="603"/>
                    <a:pt x="325" y="603"/>
                    <a:pt x="325" y="603"/>
                  </a:cubicBezTo>
                  <a:cubicBezTo>
                    <a:pt x="324" y="587"/>
                    <a:pt x="324" y="587"/>
                    <a:pt x="324" y="587"/>
                  </a:cubicBezTo>
                  <a:close/>
                  <a:moveTo>
                    <a:pt x="345" y="585"/>
                  </a:moveTo>
                  <a:cubicBezTo>
                    <a:pt x="345" y="585"/>
                    <a:pt x="344" y="585"/>
                    <a:pt x="343" y="585"/>
                  </a:cubicBezTo>
                  <a:cubicBezTo>
                    <a:pt x="346" y="601"/>
                    <a:pt x="346" y="601"/>
                    <a:pt x="346" y="601"/>
                  </a:cubicBezTo>
                  <a:cubicBezTo>
                    <a:pt x="346" y="601"/>
                    <a:pt x="347" y="601"/>
                    <a:pt x="348" y="601"/>
                  </a:cubicBezTo>
                  <a:lnTo>
                    <a:pt x="345" y="585"/>
                  </a:lnTo>
                  <a:close/>
                  <a:moveTo>
                    <a:pt x="345" y="585"/>
                  </a:moveTo>
                  <a:cubicBezTo>
                    <a:pt x="345" y="585"/>
                    <a:pt x="345" y="585"/>
                    <a:pt x="345" y="585"/>
                  </a:cubicBezTo>
                  <a:cubicBezTo>
                    <a:pt x="348" y="601"/>
                    <a:pt x="348" y="601"/>
                    <a:pt x="348" y="601"/>
                  </a:cubicBezTo>
                  <a:cubicBezTo>
                    <a:pt x="348" y="601"/>
                    <a:pt x="348" y="601"/>
                    <a:pt x="348" y="601"/>
                  </a:cubicBezTo>
                  <a:cubicBezTo>
                    <a:pt x="345" y="585"/>
                    <a:pt x="345" y="585"/>
                    <a:pt x="345" y="585"/>
                  </a:cubicBezTo>
                  <a:close/>
                  <a:moveTo>
                    <a:pt x="366" y="581"/>
                  </a:moveTo>
                  <a:cubicBezTo>
                    <a:pt x="366" y="581"/>
                    <a:pt x="365" y="581"/>
                    <a:pt x="364" y="581"/>
                  </a:cubicBezTo>
                  <a:cubicBezTo>
                    <a:pt x="368" y="597"/>
                    <a:pt x="368" y="597"/>
                    <a:pt x="368" y="597"/>
                  </a:cubicBezTo>
                  <a:cubicBezTo>
                    <a:pt x="369" y="597"/>
                    <a:pt x="369" y="597"/>
                    <a:pt x="370" y="597"/>
                  </a:cubicBezTo>
                  <a:cubicBezTo>
                    <a:pt x="366" y="581"/>
                    <a:pt x="366" y="581"/>
                    <a:pt x="366" y="581"/>
                  </a:cubicBezTo>
                  <a:close/>
                  <a:moveTo>
                    <a:pt x="366" y="581"/>
                  </a:moveTo>
                  <a:cubicBezTo>
                    <a:pt x="366" y="581"/>
                    <a:pt x="366" y="581"/>
                    <a:pt x="366" y="581"/>
                  </a:cubicBezTo>
                  <a:cubicBezTo>
                    <a:pt x="370" y="597"/>
                    <a:pt x="370" y="597"/>
                    <a:pt x="370" y="597"/>
                  </a:cubicBezTo>
                  <a:cubicBezTo>
                    <a:pt x="370" y="597"/>
                    <a:pt x="370" y="597"/>
                    <a:pt x="370" y="597"/>
                  </a:cubicBezTo>
                  <a:cubicBezTo>
                    <a:pt x="366" y="581"/>
                    <a:pt x="366" y="581"/>
                    <a:pt x="366" y="581"/>
                  </a:cubicBezTo>
                  <a:close/>
                  <a:moveTo>
                    <a:pt x="387" y="575"/>
                  </a:moveTo>
                  <a:cubicBezTo>
                    <a:pt x="386" y="576"/>
                    <a:pt x="386" y="576"/>
                    <a:pt x="385" y="576"/>
                  </a:cubicBezTo>
                  <a:cubicBezTo>
                    <a:pt x="390" y="591"/>
                    <a:pt x="390" y="591"/>
                    <a:pt x="390" y="591"/>
                  </a:cubicBezTo>
                  <a:cubicBezTo>
                    <a:pt x="390" y="591"/>
                    <a:pt x="391" y="591"/>
                    <a:pt x="392" y="591"/>
                  </a:cubicBezTo>
                  <a:cubicBezTo>
                    <a:pt x="387" y="575"/>
                    <a:pt x="387" y="575"/>
                    <a:pt x="387" y="575"/>
                  </a:cubicBezTo>
                  <a:close/>
                  <a:moveTo>
                    <a:pt x="387" y="575"/>
                  </a:moveTo>
                  <a:cubicBezTo>
                    <a:pt x="387" y="575"/>
                    <a:pt x="387" y="575"/>
                    <a:pt x="387" y="575"/>
                  </a:cubicBezTo>
                  <a:cubicBezTo>
                    <a:pt x="392" y="591"/>
                    <a:pt x="392" y="591"/>
                    <a:pt x="392" y="591"/>
                  </a:cubicBezTo>
                  <a:cubicBezTo>
                    <a:pt x="392" y="591"/>
                    <a:pt x="392" y="591"/>
                    <a:pt x="392" y="591"/>
                  </a:cubicBezTo>
                  <a:cubicBezTo>
                    <a:pt x="387" y="575"/>
                    <a:pt x="387" y="575"/>
                    <a:pt x="387" y="575"/>
                  </a:cubicBezTo>
                  <a:close/>
                  <a:moveTo>
                    <a:pt x="407" y="568"/>
                  </a:moveTo>
                  <a:cubicBezTo>
                    <a:pt x="407" y="569"/>
                    <a:pt x="406" y="569"/>
                    <a:pt x="405" y="569"/>
                  </a:cubicBezTo>
                  <a:cubicBezTo>
                    <a:pt x="411" y="584"/>
                    <a:pt x="411" y="584"/>
                    <a:pt x="411" y="584"/>
                  </a:cubicBezTo>
                  <a:cubicBezTo>
                    <a:pt x="412" y="584"/>
                    <a:pt x="412" y="583"/>
                    <a:pt x="413" y="583"/>
                  </a:cubicBezTo>
                  <a:lnTo>
                    <a:pt x="407" y="568"/>
                  </a:lnTo>
                  <a:close/>
                  <a:moveTo>
                    <a:pt x="407" y="568"/>
                  </a:moveTo>
                  <a:cubicBezTo>
                    <a:pt x="407" y="568"/>
                    <a:pt x="407" y="568"/>
                    <a:pt x="407" y="568"/>
                  </a:cubicBezTo>
                  <a:cubicBezTo>
                    <a:pt x="413" y="583"/>
                    <a:pt x="413" y="583"/>
                    <a:pt x="413" y="583"/>
                  </a:cubicBezTo>
                  <a:cubicBezTo>
                    <a:pt x="413" y="583"/>
                    <a:pt x="413" y="583"/>
                    <a:pt x="413" y="583"/>
                  </a:cubicBezTo>
                  <a:cubicBezTo>
                    <a:pt x="407" y="568"/>
                    <a:pt x="407" y="568"/>
                    <a:pt x="407" y="568"/>
                  </a:cubicBezTo>
                  <a:close/>
                  <a:moveTo>
                    <a:pt x="427" y="560"/>
                  </a:moveTo>
                  <a:cubicBezTo>
                    <a:pt x="426" y="560"/>
                    <a:pt x="426" y="560"/>
                    <a:pt x="425" y="561"/>
                  </a:cubicBezTo>
                  <a:cubicBezTo>
                    <a:pt x="432" y="575"/>
                    <a:pt x="432" y="575"/>
                    <a:pt x="432" y="575"/>
                  </a:cubicBezTo>
                  <a:cubicBezTo>
                    <a:pt x="433" y="575"/>
                    <a:pt x="433" y="574"/>
                    <a:pt x="434" y="574"/>
                  </a:cubicBezTo>
                  <a:cubicBezTo>
                    <a:pt x="427" y="560"/>
                    <a:pt x="427" y="560"/>
                    <a:pt x="427" y="560"/>
                  </a:cubicBezTo>
                  <a:close/>
                  <a:moveTo>
                    <a:pt x="427" y="560"/>
                  </a:moveTo>
                  <a:cubicBezTo>
                    <a:pt x="427" y="560"/>
                    <a:pt x="427" y="560"/>
                    <a:pt x="427" y="560"/>
                  </a:cubicBezTo>
                  <a:cubicBezTo>
                    <a:pt x="434" y="574"/>
                    <a:pt x="434" y="574"/>
                    <a:pt x="434" y="574"/>
                  </a:cubicBezTo>
                  <a:cubicBezTo>
                    <a:pt x="434" y="574"/>
                    <a:pt x="434" y="574"/>
                    <a:pt x="434" y="574"/>
                  </a:cubicBezTo>
                  <a:cubicBezTo>
                    <a:pt x="427" y="560"/>
                    <a:pt x="427" y="560"/>
                    <a:pt x="427" y="560"/>
                  </a:cubicBezTo>
                  <a:close/>
                  <a:moveTo>
                    <a:pt x="446" y="550"/>
                  </a:moveTo>
                  <a:cubicBezTo>
                    <a:pt x="445" y="550"/>
                    <a:pt x="445" y="550"/>
                    <a:pt x="444" y="551"/>
                  </a:cubicBezTo>
                  <a:cubicBezTo>
                    <a:pt x="452" y="565"/>
                    <a:pt x="452" y="565"/>
                    <a:pt x="452" y="565"/>
                  </a:cubicBezTo>
                  <a:cubicBezTo>
                    <a:pt x="453" y="564"/>
                    <a:pt x="453" y="564"/>
                    <a:pt x="454" y="564"/>
                  </a:cubicBezTo>
                  <a:cubicBezTo>
                    <a:pt x="446" y="550"/>
                    <a:pt x="446" y="550"/>
                    <a:pt x="446" y="550"/>
                  </a:cubicBezTo>
                  <a:close/>
                  <a:moveTo>
                    <a:pt x="446" y="550"/>
                  </a:moveTo>
                  <a:cubicBezTo>
                    <a:pt x="446" y="550"/>
                    <a:pt x="446" y="550"/>
                    <a:pt x="446" y="550"/>
                  </a:cubicBezTo>
                  <a:cubicBezTo>
                    <a:pt x="454" y="564"/>
                    <a:pt x="454" y="564"/>
                    <a:pt x="454" y="564"/>
                  </a:cubicBezTo>
                  <a:cubicBezTo>
                    <a:pt x="454" y="564"/>
                    <a:pt x="454" y="564"/>
                    <a:pt x="454" y="564"/>
                  </a:cubicBezTo>
                  <a:cubicBezTo>
                    <a:pt x="446" y="550"/>
                    <a:pt x="446" y="550"/>
                    <a:pt x="446" y="550"/>
                  </a:cubicBezTo>
                  <a:close/>
                  <a:moveTo>
                    <a:pt x="464" y="538"/>
                  </a:moveTo>
                  <a:cubicBezTo>
                    <a:pt x="463" y="539"/>
                    <a:pt x="463" y="539"/>
                    <a:pt x="462" y="539"/>
                  </a:cubicBezTo>
                  <a:cubicBezTo>
                    <a:pt x="471" y="553"/>
                    <a:pt x="471" y="553"/>
                    <a:pt x="471" y="553"/>
                  </a:cubicBezTo>
                  <a:cubicBezTo>
                    <a:pt x="472" y="552"/>
                    <a:pt x="472" y="552"/>
                    <a:pt x="473" y="552"/>
                  </a:cubicBezTo>
                  <a:cubicBezTo>
                    <a:pt x="464" y="538"/>
                    <a:pt x="464" y="538"/>
                    <a:pt x="464" y="538"/>
                  </a:cubicBezTo>
                  <a:close/>
                  <a:moveTo>
                    <a:pt x="464" y="538"/>
                  </a:moveTo>
                  <a:cubicBezTo>
                    <a:pt x="464" y="538"/>
                    <a:pt x="464" y="538"/>
                    <a:pt x="464" y="538"/>
                  </a:cubicBezTo>
                  <a:cubicBezTo>
                    <a:pt x="473" y="552"/>
                    <a:pt x="473" y="552"/>
                    <a:pt x="473" y="552"/>
                  </a:cubicBezTo>
                  <a:cubicBezTo>
                    <a:pt x="473" y="552"/>
                    <a:pt x="473" y="552"/>
                    <a:pt x="473" y="552"/>
                  </a:cubicBezTo>
                  <a:lnTo>
                    <a:pt x="464" y="538"/>
                  </a:lnTo>
                  <a:close/>
                  <a:moveTo>
                    <a:pt x="481" y="526"/>
                  </a:moveTo>
                  <a:cubicBezTo>
                    <a:pt x="480" y="526"/>
                    <a:pt x="480" y="526"/>
                    <a:pt x="479" y="527"/>
                  </a:cubicBezTo>
                  <a:cubicBezTo>
                    <a:pt x="489" y="539"/>
                    <a:pt x="489" y="539"/>
                    <a:pt x="489" y="539"/>
                  </a:cubicBezTo>
                  <a:cubicBezTo>
                    <a:pt x="490" y="539"/>
                    <a:pt x="490" y="539"/>
                    <a:pt x="491" y="538"/>
                  </a:cubicBezTo>
                  <a:cubicBezTo>
                    <a:pt x="481" y="526"/>
                    <a:pt x="481" y="526"/>
                    <a:pt x="481" y="526"/>
                  </a:cubicBezTo>
                  <a:close/>
                  <a:moveTo>
                    <a:pt x="481" y="526"/>
                  </a:moveTo>
                  <a:cubicBezTo>
                    <a:pt x="481" y="526"/>
                    <a:pt x="481" y="526"/>
                    <a:pt x="481" y="526"/>
                  </a:cubicBezTo>
                  <a:cubicBezTo>
                    <a:pt x="491" y="538"/>
                    <a:pt x="491" y="538"/>
                    <a:pt x="491" y="538"/>
                  </a:cubicBezTo>
                  <a:cubicBezTo>
                    <a:pt x="491" y="538"/>
                    <a:pt x="491" y="538"/>
                    <a:pt x="491" y="538"/>
                  </a:cubicBezTo>
                  <a:cubicBezTo>
                    <a:pt x="481" y="526"/>
                    <a:pt x="481" y="526"/>
                    <a:pt x="481" y="526"/>
                  </a:cubicBezTo>
                  <a:close/>
                  <a:moveTo>
                    <a:pt x="497" y="512"/>
                  </a:moveTo>
                  <a:cubicBezTo>
                    <a:pt x="497" y="512"/>
                    <a:pt x="496" y="513"/>
                    <a:pt x="496" y="513"/>
                  </a:cubicBezTo>
                  <a:cubicBezTo>
                    <a:pt x="507" y="525"/>
                    <a:pt x="507" y="525"/>
                    <a:pt x="507" y="525"/>
                  </a:cubicBezTo>
                  <a:cubicBezTo>
                    <a:pt x="507" y="524"/>
                    <a:pt x="508" y="524"/>
                    <a:pt x="508" y="523"/>
                  </a:cubicBezTo>
                  <a:cubicBezTo>
                    <a:pt x="497" y="512"/>
                    <a:pt x="497" y="512"/>
                    <a:pt x="497" y="512"/>
                  </a:cubicBezTo>
                  <a:close/>
                  <a:moveTo>
                    <a:pt x="497" y="512"/>
                  </a:moveTo>
                  <a:cubicBezTo>
                    <a:pt x="497" y="512"/>
                    <a:pt x="497" y="512"/>
                    <a:pt x="497" y="512"/>
                  </a:cubicBezTo>
                  <a:cubicBezTo>
                    <a:pt x="508" y="523"/>
                    <a:pt x="508" y="523"/>
                    <a:pt x="508" y="523"/>
                  </a:cubicBezTo>
                  <a:cubicBezTo>
                    <a:pt x="508" y="523"/>
                    <a:pt x="508" y="523"/>
                    <a:pt x="508" y="523"/>
                  </a:cubicBezTo>
                  <a:cubicBezTo>
                    <a:pt x="497" y="512"/>
                    <a:pt x="497" y="512"/>
                    <a:pt x="497" y="512"/>
                  </a:cubicBezTo>
                  <a:close/>
                  <a:moveTo>
                    <a:pt x="512" y="497"/>
                  </a:moveTo>
                  <a:cubicBezTo>
                    <a:pt x="512" y="497"/>
                    <a:pt x="511" y="497"/>
                    <a:pt x="511" y="498"/>
                  </a:cubicBezTo>
                  <a:cubicBezTo>
                    <a:pt x="523" y="509"/>
                    <a:pt x="523" y="509"/>
                    <a:pt x="523" y="509"/>
                  </a:cubicBezTo>
                  <a:cubicBezTo>
                    <a:pt x="523" y="508"/>
                    <a:pt x="524" y="508"/>
                    <a:pt x="524" y="507"/>
                  </a:cubicBezTo>
                  <a:cubicBezTo>
                    <a:pt x="512" y="497"/>
                    <a:pt x="512" y="497"/>
                    <a:pt x="512" y="497"/>
                  </a:cubicBezTo>
                  <a:close/>
                  <a:moveTo>
                    <a:pt x="512" y="497"/>
                  </a:moveTo>
                  <a:cubicBezTo>
                    <a:pt x="512" y="497"/>
                    <a:pt x="512" y="497"/>
                    <a:pt x="512" y="497"/>
                  </a:cubicBezTo>
                  <a:cubicBezTo>
                    <a:pt x="524" y="507"/>
                    <a:pt x="524" y="507"/>
                    <a:pt x="524" y="507"/>
                  </a:cubicBezTo>
                  <a:cubicBezTo>
                    <a:pt x="524" y="507"/>
                    <a:pt x="524" y="507"/>
                    <a:pt x="524" y="507"/>
                  </a:cubicBezTo>
                  <a:cubicBezTo>
                    <a:pt x="512" y="497"/>
                    <a:pt x="512" y="497"/>
                    <a:pt x="512" y="497"/>
                  </a:cubicBezTo>
                  <a:close/>
                  <a:moveTo>
                    <a:pt x="526" y="480"/>
                  </a:moveTo>
                  <a:cubicBezTo>
                    <a:pt x="526" y="481"/>
                    <a:pt x="526" y="481"/>
                    <a:pt x="525" y="482"/>
                  </a:cubicBezTo>
                  <a:cubicBezTo>
                    <a:pt x="538" y="492"/>
                    <a:pt x="538" y="492"/>
                    <a:pt x="538" y="492"/>
                  </a:cubicBezTo>
                  <a:cubicBezTo>
                    <a:pt x="538" y="491"/>
                    <a:pt x="538" y="491"/>
                    <a:pt x="539" y="490"/>
                  </a:cubicBezTo>
                  <a:cubicBezTo>
                    <a:pt x="526" y="480"/>
                    <a:pt x="526" y="480"/>
                    <a:pt x="526" y="480"/>
                  </a:cubicBezTo>
                  <a:close/>
                  <a:moveTo>
                    <a:pt x="526" y="480"/>
                  </a:moveTo>
                  <a:cubicBezTo>
                    <a:pt x="526" y="480"/>
                    <a:pt x="526" y="480"/>
                    <a:pt x="526" y="480"/>
                  </a:cubicBezTo>
                  <a:cubicBezTo>
                    <a:pt x="539" y="490"/>
                    <a:pt x="539" y="490"/>
                    <a:pt x="539" y="490"/>
                  </a:cubicBezTo>
                  <a:cubicBezTo>
                    <a:pt x="539" y="490"/>
                    <a:pt x="539" y="490"/>
                    <a:pt x="539" y="490"/>
                  </a:cubicBezTo>
                  <a:cubicBezTo>
                    <a:pt x="526" y="480"/>
                    <a:pt x="526" y="480"/>
                    <a:pt x="526" y="480"/>
                  </a:cubicBezTo>
                  <a:close/>
                  <a:moveTo>
                    <a:pt x="539" y="463"/>
                  </a:moveTo>
                  <a:cubicBezTo>
                    <a:pt x="539" y="464"/>
                    <a:pt x="538" y="464"/>
                    <a:pt x="538" y="465"/>
                  </a:cubicBezTo>
                  <a:cubicBezTo>
                    <a:pt x="551" y="474"/>
                    <a:pt x="551" y="474"/>
                    <a:pt x="551" y="474"/>
                  </a:cubicBezTo>
                  <a:cubicBezTo>
                    <a:pt x="551" y="473"/>
                    <a:pt x="552" y="473"/>
                    <a:pt x="552" y="472"/>
                  </a:cubicBezTo>
                  <a:cubicBezTo>
                    <a:pt x="539" y="463"/>
                    <a:pt x="539" y="463"/>
                    <a:pt x="539" y="463"/>
                  </a:cubicBezTo>
                  <a:close/>
                  <a:moveTo>
                    <a:pt x="539" y="463"/>
                  </a:moveTo>
                  <a:cubicBezTo>
                    <a:pt x="539" y="463"/>
                    <a:pt x="539" y="463"/>
                    <a:pt x="539" y="463"/>
                  </a:cubicBezTo>
                  <a:cubicBezTo>
                    <a:pt x="552" y="472"/>
                    <a:pt x="552" y="472"/>
                    <a:pt x="552" y="472"/>
                  </a:cubicBezTo>
                  <a:cubicBezTo>
                    <a:pt x="552" y="472"/>
                    <a:pt x="552" y="472"/>
                    <a:pt x="552" y="472"/>
                  </a:cubicBezTo>
                  <a:cubicBezTo>
                    <a:pt x="539" y="463"/>
                    <a:pt x="539" y="463"/>
                    <a:pt x="539" y="463"/>
                  </a:cubicBezTo>
                  <a:close/>
                  <a:moveTo>
                    <a:pt x="550" y="445"/>
                  </a:moveTo>
                  <a:cubicBezTo>
                    <a:pt x="550" y="446"/>
                    <a:pt x="550" y="446"/>
                    <a:pt x="549" y="447"/>
                  </a:cubicBezTo>
                  <a:cubicBezTo>
                    <a:pt x="563" y="455"/>
                    <a:pt x="563" y="455"/>
                    <a:pt x="563" y="455"/>
                  </a:cubicBezTo>
                  <a:cubicBezTo>
                    <a:pt x="564" y="454"/>
                    <a:pt x="564" y="454"/>
                    <a:pt x="564" y="453"/>
                  </a:cubicBezTo>
                  <a:cubicBezTo>
                    <a:pt x="550" y="445"/>
                    <a:pt x="550" y="445"/>
                    <a:pt x="550" y="445"/>
                  </a:cubicBezTo>
                  <a:close/>
                  <a:moveTo>
                    <a:pt x="550" y="445"/>
                  </a:moveTo>
                  <a:cubicBezTo>
                    <a:pt x="550" y="445"/>
                    <a:pt x="550" y="445"/>
                    <a:pt x="550" y="445"/>
                  </a:cubicBezTo>
                  <a:cubicBezTo>
                    <a:pt x="564" y="453"/>
                    <a:pt x="564" y="453"/>
                    <a:pt x="564" y="453"/>
                  </a:cubicBezTo>
                  <a:cubicBezTo>
                    <a:pt x="564" y="453"/>
                    <a:pt x="564" y="453"/>
                    <a:pt x="564" y="453"/>
                  </a:cubicBezTo>
                  <a:cubicBezTo>
                    <a:pt x="550" y="445"/>
                    <a:pt x="550" y="445"/>
                    <a:pt x="550" y="445"/>
                  </a:cubicBezTo>
                  <a:close/>
                  <a:moveTo>
                    <a:pt x="560" y="426"/>
                  </a:moveTo>
                  <a:cubicBezTo>
                    <a:pt x="560" y="427"/>
                    <a:pt x="560" y="427"/>
                    <a:pt x="560" y="428"/>
                  </a:cubicBezTo>
                  <a:cubicBezTo>
                    <a:pt x="574" y="435"/>
                    <a:pt x="574" y="435"/>
                    <a:pt x="574" y="435"/>
                  </a:cubicBezTo>
                  <a:cubicBezTo>
                    <a:pt x="574" y="434"/>
                    <a:pt x="575" y="434"/>
                    <a:pt x="575" y="433"/>
                  </a:cubicBezTo>
                  <a:cubicBezTo>
                    <a:pt x="560" y="426"/>
                    <a:pt x="560" y="426"/>
                    <a:pt x="560" y="426"/>
                  </a:cubicBezTo>
                  <a:close/>
                  <a:moveTo>
                    <a:pt x="561" y="426"/>
                  </a:moveTo>
                  <a:cubicBezTo>
                    <a:pt x="560" y="426"/>
                    <a:pt x="560" y="426"/>
                    <a:pt x="560" y="426"/>
                  </a:cubicBezTo>
                  <a:cubicBezTo>
                    <a:pt x="575" y="433"/>
                    <a:pt x="575" y="433"/>
                    <a:pt x="575" y="433"/>
                  </a:cubicBezTo>
                  <a:cubicBezTo>
                    <a:pt x="575" y="433"/>
                    <a:pt x="575" y="433"/>
                    <a:pt x="575" y="433"/>
                  </a:cubicBezTo>
                  <a:cubicBezTo>
                    <a:pt x="561" y="426"/>
                    <a:pt x="561" y="426"/>
                    <a:pt x="561" y="426"/>
                  </a:cubicBezTo>
                  <a:close/>
                  <a:moveTo>
                    <a:pt x="569" y="406"/>
                  </a:moveTo>
                  <a:cubicBezTo>
                    <a:pt x="569" y="407"/>
                    <a:pt x="569" y="408"/>
                    <a:pt x="568" y="408"/>
                  </a:cubicBezTo>
                  <a:cubicBezTo>
                    <a:pt x="583" y="414"/>
                    <a:pt x="583" y="414"/>
                    <a:pt x="583" y="414"/>
                  </a:cubicBezTo>
                  <a:cubicBezTo>
                    <a:pt x="583" y="414"/>
                    <a:pt x="584" y="413"/>
                    <a:pt x="584" y="412"/>
                  </a:cubicBezTo>
                  <a:cubicBezTo>
                    <a:pt x="569" y="406"/>
                    <a:pt x="569" y="406"/>
                    <a:pt x="569" y="406"/>
                  </a:cubicBezTo>
                  <a:close/>
                  <a:moveTo>
                    <a:pt x="569" y="406"/>
                  </a:moveTo>
                  <a:cubicBezTo>
                    <a:pt x="569" y="406"/>
                    <a:pt x="569" y="406"/>
                    <a:pt x="569" y="406"/>
                  </a:cubicBezTo>
                  <a:cubicBezTo>
                    <a:pt x="584" y="412"/>
                    <a:pt x="584" y="412"/>
                    <a:pt x="584" y="412"/>
                  </a:cubicBezTo>
                  <a:cubicBezTo>
                    <a:pt x="584" y="412"/>
                    <a:pt x="584" y="412"/>
                    <a:pt x="584" y="412"/>
                  </a:cubicBezTo>
                  <a:cubicBezTo>
                    <a:pt x="569" y="406"/>
                    <a:pt x="569" y="406"/>
                    <a:pt x="569" y="406"/>
                  </a:cubicBezTo>
                  <a:close/>
                  <a:moveTo>
                    <a:pt x="576" y="386"/>
                  </a:moveTo>
                  <a:cubicBezTo>
                    <a:pt x="576" y="387"/>
                    <a:pt x="576" y="387"/>
                    <a:pt x="576" y="388"/>
                  </a:cubicBezTo>
                  <a:cubicBezTo>
                    <a:pt x="591" y="393"/>
                    <a:pt x="591" y="393"/>
                    <a:pt x="591" y="393"/>
                  </a:cubicBezTo>
                  <a:cubicBezTo>
                    <a:pt x="591" y="392"/>
                    <a:pt x="591" y="392"/>
                    <a:pt x="591" y="391"/>
                  </a:cubicBezTo>
                  <a:cubicBezTo>
                    <a:pt x="576" y="386"/>
                    <a:pt x="576" y="386"/>
                    <a:pt x="576" y="386"/>
                  </a:cubicBezTo>
                  <a:close/>
                  <a:moveTo>
                    <a:pt x="576" y="386"/>
                  </a:moveTo>
                  <a:cubicBezTo>
                    <a:pt x="576" y="386"/>
                    <a:pt x="576" y="386"/>
                    <a:pt x="576" y="386"/>
                  </a:cubicBezTo>
                  <a:cubicBezTo>
                    <a:pt x="591" y="391"/>
                    <a:pt x="591" y="391"/>
                    <a:pt x="591" y="391"/>
                  </a:cubicBezTo>
                  <a:cubicBezTo>
                    <a:pt x="591" y="391"/>
                    <a:pt x="591" y="391"/>
                    <a:pt x="591" y="391"/>
                  </a:cubicBezTo>
                  <a:cubicBezTo>
                    <a:pt x="576" y="386"/>
                    <a:pt x="576" y="386"/>
                    <a:pt x="576" y="386"/>
                  </a:cubicBezTo>
                  <a:close/>
                  <a:moveTo>
                    <a:pt x="582" y="366"/>
                  </a:moveTo>
                  <a:cubicBezTo>
                    <a:pt x="582" y="366"/>
                    <a:pt x="581" y="367"/>
                    <a:pt x="581" y="367"/>
                  </a:cubicBezTo>
                  <a:cubicBezTo>
                    <a:pt x="597" y="371"/>
                    <a:pt x="597" y="371"/>
                    <a:pt x="597" y="371"/>
                  </a:cubicBezTo>
                  <a:cubicBezTo>
                    <a:pt x="597" y="370"/>
                    <a:pt x="597" y="370"/>
                    <a:pt x="597" y="369"/>
                  </a:cubicBezTo>
                  <a:cubicBezTo>
                    <a:pt x="582" y="366"/>
                    <a:pt x="582" y="366"/>
                    <a:pt x="582" y="366"/>
                  </a:cubicBezTo>
                  <a:close/>
                  <a:moveTo>
                    <a:pt x="582" y="365"/>
                  </a:moveTo>
                  <a:cubicBezTo>
                    <a:pt x="582" y="366"/>
                    <a:pt x="582" y="366"/>
                    <a:pt x="582" y="366"/>
                  </a:cubicBezTo>
                  <a:cubicBezTo>
                    <a:pt x="597" y="369"/>
                    <a:pt x="597" y="369"/>
                    <a:pt x="597" y="369"/>
                  </a:cubicBezTo>
                  <a:cubicBezTo>
                    <a:pt x="597" y="369"/>
                    <a:pt x="597" y="369"/>
                    <a:pt x="597" y="369"/>
                  </a:cubicBezTo>
                  <a:cubicBezTo>
                    <a:pt x="582" y="365"/>
                    <a:pt x="582" y="365"/>
                    <a:pt x="582" y="365"/>
                  </a:cubicBezTo>
                  <a:close/>
                  <a:moveTo>
                    <a:pt x="586" y="344"/>
                  </a:moveTo>
                  <a:cubicBezTo>
                    <a:pt x="586" y="345"/>
                    <a:pt x="585" y="346"/>
                    <a:pt x="585" y="346"/>
                  </a:cubicBezTo>
                  <a:cubicBezTo>
                    <a:pt x="601" y="349"/>
                    <a:pt x="601" y="349"/>
                    <a:pt x="601" y="349"/>
                  </a:cubicBezTo>
                  <a:cubicBezTo>
                    <a:pt x="601" y="348"/>
                    <a:pt x="601" y="348"/>
                    <a:pt x="601" y="347"/>
                  </a:cubicBezTo>
                  <a:cubicBezTo>
                    <a:pt x="586" y="344"/>
                    <a:pt x="586" y="344"/>
                    <a:pt x="586" y="344"/>
                  </a:cubicBezTo>
                  <a:close/>
                  <a:moveTo>
                    <a:pt x="586" y="344"/>
                  </a:moveTo>
                  <a:cubicBezTo>
                    <a:pt x="586" y="344"/>
                    <a:pt x="586" y="344"/>
                    <a:pt x="586" y="344"/>
                  </a:cubicBezTo>
                  <a:cubicBezTo>
                    <a:pt x="601" y="347"/>
                    <a:pt x="601" y="347"/>
                    <a:pt x="601" y="347"/>
                  </a:cubicBezTo>
                  <a:cubicBezTo>
                    <a:pt x="601" y="347"/>
                    <a:pt x="601" y="347"/>
                    <a:pt x="601" y="347"/>
                  </a:cubicBezTo>
                  <a:cubicBezTo>
                    <a:pt x="601" y="347"/>
                    <a:pt x="601" y="347"/>
                    <a:pt x="601" y="347"/>
                  </a:cubicBezTo>
                  <a:cubicBezTo>
                    <a:pt x="586" y="344"/>
                    <a:pt x="586" y="344"/>
                    <a:pt x="586" y="344"/>
                  </a:cubicBezTo>
                  <a:close/>
                  <a:moveTo>
                    <a:pt x="588" y="323"/>
                  </a:moveTo>
                  <a:cubicBezTo>
                    <a:pt x="588" y="324"/>
                    <a:pt x="588" y="325"/>
                    <a:pt x="588" y="325"/>
                  </a:cubicBezTo>
                  <a:cubicBezTo>
                    <a:pt x="604" y="326"/>
                    <a:pt x="604" y="326"/>
                    <a:pt x="604" y="326"/>
                  </a:cubicBezTo>
                  <a:cubicBezTo>
                    <a:pt x="604" y="326"/>
                    <a:pt x="604" y="325"/>
                    <a:pt x="604" y="324"/>
                  </a:cubicBezTo>
                  <a:lnTo>
                    <a:pt x="588" y="323"/>
                  </a:lnTo>
                  <a:close/>
                  <a:moveTo>
                    <a:pt x="588" y="323"/>
                  </a:moveTo>
                  <a:cubicBezTo>
                    <a:pt x="588" y="323"/>
                    <a:pt x="588" y="323"/>
                    <a:pt x="588" y="323"/>
                  </a:cubicBezTo>
                  <a:cubicBezTo>
                    <a:pt x="604" y="324"/>
                    <a:pt x="604" y="324"/>
                    <a:pt x="604" y="324"/>
                  </a:cubicBezTo>
                  <a:cubicBezTo>
                    <a:pt x="604" y="324"/>
                    <a:pt x="604" y="324"/>
                    <a:pt x="604" y="324"/>
                  </a:cubicBezTo>
                  <a:cubicBezTo>
                    <a:pt x="588" y="323"/>
                    <a:pt x="588" y="323"/>
                    <a:pt x="588" y="3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sp>
          <p:nvSpPr>
            <p:cNvPr id="28" name="Freeform 25"/>
            <p:cNvSpPr>
              <a:spLocks noEditPoints="1"/>
            </p:cNvSpPr>
            <p:nvPr/>
          </p:nvSpPr>
          <p:spPr bwMode="auto">
            <a:xfrm>
              <a:off x="4810126" y="2135188"/>
              <a:ext cx="2571750" cy="2593975"/>
            </a:xfrm>
            <a:custGeom>
              <a:avLst/>
              <a:gdLst>
                <a:gd name="T0" fmla="*/ 143 w 805"/>
                <a:gd name="T1" fmla="*/ 143 h 804"/>
                <a:gd name="T2" fmla="*/ 662 w 805"/>
                <a:gd name="T3" fmla="*/ 661 h 804"/>
                <a:gd name="T4" fmla="*/ 397 w 805"/>
                <a:gd name="T5" fmla="*/ 46 h 804"/>
                <a:gd name="T6" fmla="*/ 405 w 805"/>
                <a:gd name="T7" fmla="*/ 43 h 804"/>
                <a:gd name="T8" fmla="*/ 408 w 805"/>
                <a:gd name="T9" fmla="*/ 52 h 804"/>
                <a:gd name="T10" fmla="*/ 400 w 805"/>
                <a:gd name="T11" fmla="*/ 54 h 804"/>
                <a:gd name="T12" fmla="*/ 397 w 805"/>
                <a:gd name="T13" fmla="*/ 46 h 804"/>
                <a:gd name="T14" fmla="*/ 355 w 805"/>
                <a:gd name="T15" fmla="*/ 47 h 804"/>
                <a:gd name="T16" fmla="*/ 363 w 805"/>
                <a:gd name="T17" fmla="*/ 49 h 804"/>
                <a:gd name="T18" fmla="*/ 363 w 805"/>
                <a:gd name="T19" fmla="*/ 56 h 804"/>
                <a:gd name="T20" fmla="*/ 356 w 805"/>
                <a:gd name="T21" fmla="*/ 58 h 804"/>
                <a:gd name="T22" fmla="*/ 352 w 805"/>
                <a:gd name="T23" fmla="*/ 50 h 804"/>
                <a:gd name="T24" fmla="*/ 310 w 805"/>
                <a:gd name="T25" fmla="*/ 56 h 804"/>
                <a:gd name="T26" fmla="*/ 319 w 805"/>
                <a:gd name="T27" fmla="*/ 57 h 804"/>
                <a:gd name="T28" fmla="*/ 320 w 805"/>
                <a:gd name="T29" fmla="*/ 64 h 804"/>
                <a:gd name="T30" fmla="*/ 313 w 805"/>
                <a:gd name="T31" fmla="*/ 67 h 804"/>
                <a:gd name="T32" fmla="*/ 308 w 805"/>
                <a:gd name="T33" fmla="*/ 60 h 804"/>
                <a:gd name="T34" fmla="*/ 271 w 805"/>
                <a:gd name="T35" fmla="*/ 69 h 804"/>
                <a:gd name="T36" fmla="*/ 277 w 805"/>
                <a:gd name="T37" fmla="*/ 75 h 804"/>
                <a:gd name="T38" fmla="*/ 270 w 805"/>
                <a:gd name="T39" fmla="*/ 81 h 804"/>
                <a:gd name="T40" fmla="*/ 265 w 805"/>
                <a:gd name="T41" fmla="*/ 74 h 804"/>
                <a:gd name="T42" fmla="*/ 224 w 805"/>
                <a:gd name="T43" fmla="*/ 91 h 804"/>
                <a:gd name="T44" fmla="*/ 233 w 805"/>
                <a:gd name="T45" fmla="*/ 89 h 804"/>
                <a:gd name="T46" fmla="*/ 235 w 805"/>
                <a:gd name="T47" fmla="*/ 98 h 804"/>
                <a:gd name="T48" fmla="*/ 226 w 805"/>
                <a:gd name="T49" fmla="*/ 99 h 804"/>
                <a:gd name="T50" fmla="*/ 224 w 805"/>
                <a:gd name="T51" fmla="*/ 91 h 804"/>
                <a:gd name="T52" fmla="*/ 48 w 805"/>
                <a:gd name="T53" fmla="*/ 393 h 804"/>
                <a:gd name="T54" fmla="*/ 156 w 805"/>
                <a:gd name="T55" fmla="*/ 142 h 804"/>
                <a:gd name="T56" fmla="*/ 161 w 805"/>
                <a:gd name="T57" fmla="*/ 148 h 804"/>
                <a:gd name="T58" fmla="*/ 48 w 805"/>
                <a:gd name="T59" fmla="*/ 393 h 804"/>
                <a:gd name="T60" fmla="*/ 642 w 805"/>
                <a:gd name="T61" fmla="*/ 641 h 804"/>
                <a:gd name="T62" fmla="*/ 545 w 805"/>
                <a:gd name="T63" fmla="*/ 726 h 804"/>
                <a:gd name="T64" fmla="*/ 503 w 805"/>
                <a:gd name="T65" fmla="*/ 725 h 804"/>
                <a:gd name="T66" fmla="*/ 112 w 805"/>
                <a:gd name="T67" fmla="*/ 574 h 804"/>
                <a:gd name="T68" fmla="*/ 52 w 805"/>
                <a:gd name="T69" fmla="*/ 451 h 804"/>
                <a:gd name="T70" fmla="*/ 164 w 805"/>
                <a:gd name="T71" fmla="*/ 163 h 804"/>
                <a:gd name="T72" fmla="*/ 425 w 805"/>
                <a:gd name="T73" fmla="*/ 49 h 804"/>
                <a:gd name="T74" fmla="*/ 574 w 805"/>
                <a:gd name="T75" fmla="*/ 110 h 804"/>
                <a:gd name="T76" fmla="*/ 673 w 805"/>
                <a:gd name="T77" fmla="*/ 199 h 804"/>
                <a:gd name="T78" fmla="*/ 721 w 805"/>
                <a:gd name="T79" fmla="*/ 556 h 8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05" h="804">
                  <a:moveTo>
                    <a:pt x="662" y="143"/>
                  </a:moveTo>
                  <a:cubicBezTo>
                    <a:pt x="519" y="0"/>
                    <a:pt x="287" y="0"/>
                    <a:pt x="143" y="143"/>
                  </a:cubicBezTo>
                  <a:cubicBezTo>
                    <a:pt x="0" y="286"/>
                    <a:pt x="0" y="518"/>
                    <a:pt x="143" y="661"/>
                  </a:cubicBezTo>
                  <a:cubicBezTo>
                    <a:pt x="287" y="804"/>
                    <a:pt x="519" y="804"/>
                    <a:pt x="662" y="661"/>
                  </a:cubicBezTo>
                  <a:cubicBezTo>
                    <a:pt x="805" y="518"/>
                    <a:pt x="805" y="286"/>
                    <a:pt x="662" y="143"/>
                  </a:cubicBezTo>
                  <a:close/>
                  <a:moveTo>
                    <a:pt x="397" y="46"/>
                  </a:moveTo>
                  <a:cubicBezTo>
                    <a:pt x="397" y="45"/>
                    <a:pt x="398" y="43"/>
                    <a:pt x="400" y="43"/>
                  </a:cubicBezTo>
                  <a:cubicBezTo>
                    <a:pt x="405" y="43"/>
                    <a:pt x="405" y="43"/>
                    <a:pt x="405" y="43"/>
                  </a:cubicBezTo>
                  <a:cubicBezTo>
                    <a:pt x="407" y="43"/>
                    <a:pt x="408" y="45"/>
                    <a:pt x="408" y="46"/>
                  </a:cubicBezTo>
                  <a:cubicBezTo>
                    <a:pt x="408" y="52"/>
                    <a:pt x="408" y="52"/>
                    <a:pt x="408" y="52"/>
                  </a:cubicBezTo>
                  <a:cubicBezTo>
                    <a:pt x="408" y="53"/>
                    <a:pt x="407" y="54"/>
                    <a:pt x="405" y="54"/>
                  </a:cubicBezTo>
                  <a:cubicBezTo>
                    <a:pt x="400" y="54"/>
                    <a:pt x="400" y="54"/>
                    <a:pt x="400" y="54"/>
                  </a:cubicBezTo>
                  <a:cubicBezTo>
                    <a:pt x="398" y="54"/>
                    <a:pt x="397" y="53"/>
                    <a:pt x="397" y="52"/>
                  </a:cubicBezTo>
                  <a:lnTo>
                    <a:pt x="397" y="46"/>
                  </a:lnTo>
                  <a:close/>
                  <a:moveTo>
                    <a:pt x="352" y="50"/>
                  </a:moveTo>
                  <a:cubicBezTo>
                    <a:pt x="352" y="49"/>
                    <a:pt x="353" y="47"/>
                    <a:pt x="355" y="47"/>
                  </a:cubicBezTo>
                  <a:cubicBezTo>
                    <a:pt x="360" y="46"/>
                    <a:pt x="360" y="46"/>
                    <a:pt x="360" y="46"/>
                  </a:cubicBezTo>
                  <a:cubicBezTo>
                    <a:pt x="362" y="46"/>
                    <a:pt x="363" y="47"/>
                    <a:pt x="363" y="49"/>
                  </a:cubicBezTo>
                  <a:cubicBezTo>
                    <a:pt x="364" y="54"/>
                    <a:pt x="364" y="54"/>
                    <a:pt x="364" y="54"/>
                  </a:cubicBezTo>
                  <a:cubicBezTo>
                    <a:pt x="364" y="55"/>
                    <a:pt x="364" y="56"/>
                    <a:pt x="363" y="56"/>
                  </a:cubicBezTo>
                  <a:cubicBezTo>
                    <a:pt x="363" y="57"/>
                    <a:pt x="362" y="57"/>
                    <a:pt x="361" y="57"/>
                  </a:cubicBezTo>
                  <a:cubicBezTo>
                    <a:pt x="356" y="58"/>
                    <a:pt x="356" y="58"/>
                    <a:pt x="356" y="58"/>
                  </a:cubicBezTo>
                  <a:cubicBezTo>
                    <a:pt x="354" y="58"/>
                    <a:pt x="353" y="57"/>
                    <a:pt x="353" y="56"/>
                  </a:cubicBezTo>
                  <a:lnTo>
                    <a:pt x="352" y="50"/>
                  </a:lnTo>
                  <a:close/>
                  <a:moveTo>
                    <a:pt x="308" y="60"/>
                  </a:moveTo>
                  <a:cubicBezTo>
                    <a:pt x="308" y="58"/>
                    <a:pt x="309" y="57"/>
                    <a:pt x="310" y="56"/>
                  </a:cubicBezTo>
                  <a:cubicBezTo>
                    <a:pt x="315" y="55"/>
                    <a:pt x="315" y="55"/>
                    <a:pt x="315" y="55"/>
                  </a:cubicBezTo>
                  <a:cubicBezTo>
                    <a:pt x="317" y="55"/>
                    <a:pt x="318" y="55"/>
                    <a:pt x="319" y="57"/>
                  </a:cubicBezTo>
                  <a:cubicBezTo>
                    <a:pt x="320" y="62"/>
                    <a:pt x="320" y="62"/>
                    <a:pt x="320" y="62"/>
                  </a:cubicBezTo>
                  <a:cubicBezTo>
                    <a:pt x="320" y="63"/>
                    <a:pt x="320" y="64"/>
                    <a:pt x="320" y="64"/>
                  </a:cubicBezTo>
                  <a:cubicBezTo>
                    <a:pt x="319" y="65"/>
                    <a:pt x="319" y="65"/>
                    <a:pt x="318" y="66"/>
                  </a:cubicBezTo>
                  <a:cubicBezTo>
                    <a:pt x="313" y="67"/>
                    <a:pt x="313" y="67"/>
                    <a:pt x="313" y="67"/>
                  </a:cubicBezTo>
                  <a:cubicBezTo>
                    <a:pt x="311" y="67"/>
                    <a:pt x="310" y="66"/>
                    <a:pt x="309" y="65"/>
                  </a:cubicBezTo>
                  <a:lnTo>
                    <a:pt x="308" y="60"/>
                  </a:lnTo>
                  <a:close/>
                  <a:moveTo>
                    <a:pt x="266" y="71"/>
                  </a:moveTo>
                  <a:cubicBezTo>
                    <a:pt x="271" y="69"/>
                    <a:pt x="271" y="69"/>
                    <a:pt x="271" y="69"/>
                  </a:cubicBezTo>
                  <a:cubicBezTo>
                    <a:pt x="273" y="68"/>
                    <a:pt x="274" y="69"/>
                    <a:pt x="275" y="70"/>
                  </a:cubicBezTo>
                  <a:cubicBezTo>
                    <a:pt x="277" y="75"/>
                    <a:pt x="277" y="75"/>
                    <a:pt x="277" y="75"/>
                  </a:cubicBezTo>
                  <a:cubicBezTo>
                    <a:pt x="278" y="77"/>
                    <a:pt x="277" y="78"/>
                    <a:pt x="276" y="79"/>
                  </a:cubicBezTo>
                  <a:cubicBezTo>
                    <a:pt x="270" y="81"/>
                    <a:pt x="270" y="81"/>
                    <a:pt x="270" y="81"/>
                  </a:cubicBezTo>
                  <a:cubicBezTo>
                    <a:pt x="269" y="82"/>
                    <a:pt x="267" y="81"/>
                    <a:pt x="267" y="79"/>
                  </a:cubicBezTo>
                  <a:cubicBezTo>
                    <a:pt x="265" y="74"/>
                    <a:pt x="265" y="74"/>
                    <a:pt x="265" y="74"/>
                  </a:cubicBezTo>
                  <a:cubicBezTo>
                    <a:pt x="264" y="73"/>
                    <a:pt x="265" y="71"/>
                    <a:pt x="266" y="71"/>
                  </a:cubicBezTo>
                  <a:close/>
                  <a:moveTo>
                    <a:pt x="224" y="91"/>
                  </a:moveTo>
                  <a:cubicBezTo>
                    <a:pt x="229" y="88"/>
                    <a:pt x="229" y="88"/>
                    <a:pt x="229" y="88"/>
                  </a:cubicBezTo>
                  <a:cubicBezTo>
                    <a:pt x="231" y="87"/>
                    <a:pt x="232" y="88"/>
                    <a:pt x="233" y="89"/>
                  </a:cubicBezTo>
                  <a:cubicBezTo>
                    <a:pt x="236" y="94"/>
                    <a:pt x="236" y="94"/>
                    <a:pt x="236" y="94"/>
                  </a:cubicBezTo>
                  <a:cubicBezTo>
                    <a:pt x="236" y="95"/>
                    <a:pt x="236" y="97"/>
                    <a:pt x="235" y="98"/>
                  </a:cubicBezTo>
                  <a:cubicBezTo>
                    <a:pt x="230" y="100"/>
                    <a:pt x="230" y="100"/>
                    <a:pt x="230" y="100"/>
                  </a:cubicBezTo>
                  <a:cubicBezTo>
                    <a:pt x="228" y="101"/>
                    <a:pt x="227" y="101"/>
                    <a:pt x="226" y="99"/>
                  </a:cubicBezTo>
                  <a:cubicBezTo>
                    <a:pt x="223" y="95"/>
                    <a:pt x="223" y="95"/>
                    <a:pt x="223" y="95"/>
                  </a:cubicBezTo>
                  <a:cubicBezTo>
                    <a:pt x="223" y="93"/>
                    <a:pt x="223" y="92"/>
                    <a:pt x="224" y="91"/>
                  </a:cubicBezTo>
                  <a:close/>
                  <a:moveTo>
                    <a:pt x="48" y="393"/>
                  </a:moveTo>
                  <a:cubicBezTo>
                    <a:pt x="48" y="393"/>
                    <a:pt x="48" y="393"/>
                    <a:pt x="48" y="393"/>
                  </a:cubicBezTo>
                  <a:cubicBezTo>
                    <a:pt x="46" y="393"/>
                    <a:pt x="44" y="391"/>
                    <a:pt x="44" y="389"/>
                  </a:cubicBezTo>
                  <a:cubicBezTo>
                    <a:pt x="48" y="294"/>
                    <a:pt x="87" y="207"/>
                    <a:pt x="156" y="142"/>
                  </a:cubicBezTo>
                  <a:cubicBezTo>
                    <a:pt x="157" y="140"/>
                    <a:pt x="160" y="140"/>
                    <a:pt x="161" y="142"/>
                  </a:cubicBezTo>
                  <a:cubicBezTo>
                    <a:pt x="163" y="144"/>
                    <a:pt x="163" y="146"/>
                    <a:pt x="161" y="148"/>
                  </a:cubicBezTo>
                  <a:cubicBezTo>
                    <a:pt x="94" y="211"/>
                    <a:pt x="56" y="297"/>
                    <a:pt x="52" y="389"/>
                  </a:cubicBezTo>
                  <a:cubicBezTo>
                    <a:pt x="52" y="391"/>
                    <a:pt x="51" y="393"/>
                    <a:pt x="48" y="393"/>
                  </a:cubicBezTo>
                  <a:close/>
                  <a:moveTo>
                    <a:pt x="707" y="549"/>
                  </a:moveTo>
                  <a:cubicBezTo>
                    <a:pt x="691" y="582"/>
                    <a:pt x="669" y="613"/>
                    <a:pt x="642" y="641"/>
                  </a:cubicBezTo>
                  <a:cubicBezTo>
                    <a:pt x="611" y="672"/>
                    <a:pt x="576" y="695"/>
                    <a:pt x="538" y="711"/>
                  </a:cubicBezTo>
                  <a:cubicBezTo>
                    <a:pt x="545" y="726"/>
                    <a:pt x="545" y="726"/>
                    <a:pt x="545" y="726"/>
                  </a:cubicBezTo>
                  <a:cubicBezTo>
                    <a:pt x="532" y="731"/>
                    <a:pt x="520" y="736"/>
                    <a:pt x="507" y="740"/>
                  </a:cubicBezTo>
                  <a:cubicBezTo>
                    <a:pt x="503" y="725"/>
                    <a:pt x="503" y="725"/>
                    <a:pt x="503" y="725"/>
                  </a:cubicBezTo>
                  <a:cubicBezTo>
                    <a:pt x="387" y="761"/>
                    <a:pt x="255" y="733"/>
                    <a:pt x="164" y="641"/>
                  </a:cubicBezTo>
                  <a:cubicBezTo>
                    <a:pt x="143" y="620"/>
                    <a:pt x="126" y="598"/>
                    <a:pt x="112" y="574"/>
                  </a:cubicBezTo>
                  <a:cubicBezTo>
                    <a:pt x="98" y="582"/>
                    <a:pt x="98" y="582"/>
                    <a:pt x="98" y="582"/>
                  </a:cubicBezTo>
                  <a:cubicBezTo>
                    <a:pt x="74" y="541"/>
                    <a:pt x="59" y="496"/>
                    <a:pt x="52" y="451"/>
                  </a:cubicBezTo>
                  <a:cubicBezTo>
                    <a:pt x="68" y="449"/>
                    <a:pt x="68" y="449"/>
                    <a:pt x="68" y="449"/>
                  </a:cubicBezTo>
                  <a:cubicBezTo>
                    <a:pt x="54" y="347"/>
                    <a:pt x="86" y="241"/>
                    <a:pt x="164" y="163"/>
                  </a:cubicBezTo>
                  <a:cubicBezTo>
                    <a:pt x="235" y="91"/>
                    <a:pt x="330" y="59"/>
                    <a:pt x="424" y="65"/>
                  </a:cubicBezTo>
                  <a:cubicBezTo>
                    <a:pt x="425" y="49"/>
                    <a:pt x="425" y="49"/>
                    <a:pt x="425" y="49"/>
                  </a:cubicBezTo>
                  <a:cubicBezTo>
                    <a:pt x="479" y="52"/>
                    <a:pt x="533" y="68"/>
                    <a:pt x="581" y="97"/>
                  </a:cubicBezTo>
                  <a:cubicBezTo>
                    <a:pt x="574" y="110"/>
                    <a:pt x="574" y="110"/>
                    <a:pt x="574" y="110"/>
                  </a:cubicBezTo>
                  <a:cubicBezTo>
                    <a:pt x="598" y="124"/>
                    <a:pt x="621" y="142"/>
                    <a:pt x="642" y="163"/>
                  </a:cubicBezTo>
                  <a:cubicBezTo>
                    <a:pt x="653" y="174"/>
                    <a:pt x="664" y="187"/>
                    <a:pt x="673" y="199"/>
                  </a:cubicBezTo>
                  <a:cubicBezTo>
                    <a:pt x="686" y="190"/>
                    <a:pt x="686" y="190"/>
                    <a:pt x="686" y="190"/>
                  </a:cubicBezTo>
                  <a:cubicBezTo>
                    <a:pt x="766" y="297"/>
                    <a:pt x="778" y="439"/>
                    <a:pt x="721" y="556"/>
                  </a:cubicBezTo>
                  <a:lnTo>
                    <a:pt x="707" y="54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sp>
          <p:nvSpPr>
            <p:cNvPr id="29" name="Freeform 26"/>
            <p:cNvSpPr/>
            <p:nvPr/>
          </p:nvSpPr>
          <p:spPr bwMode="auto">
            <a:xfrm>
              <a:off x="6780213" y="2441575"/>
              <a:ext cx="539750" cy="996950"/>
            </a:xfrm>
            <a:custGeom>
              <a:avLst/>
              <a:gdLst>
                <a:gd name="T0" fmla="*/ 16 w 169"/>
                <a:gd name="T1" fmla="*/ 2 h 309"/>
                <a:gd name="T2" fmla="*/ 15 w 169"/>
                <a:gd name="T3" fmla="*/ 4 h 309"/>
                <a:gd name="T4" fmla="*/ 165 w 169"/>
                <a:gd name="T5" fmla="*/ 307 h 309"/>
                <a:gd name="T6" fmla="*/ 167 w 169"/>
                <a:gd name="T7" fmla="*/ 307 h 309"/>
                <a:gd name="T8" fmla="*/ 167 w 169"/>
                <a:gd name="T9" fmla="*/ 305 h 309"/>
                <a:gd name="T10" fmla="*/ 146 w 169"/>
                <a:gd name="T11" fmla="*/ 305 h 309"/>
                <a:gd name="T12" fmla="*/ 146 w 169"/>
                <a:gd name="T13" fmla="*/ 307 h 309"/>
                <a:gd name="T14" fmla="*/ 148 w 169"/>
                <a:gd name="T15" fmla="*/ 307 h 309"/>
                <a:gd name="T16" fmla="*/ 4 w 169"/>
                <a:gd name="T17" fmla="*/ 18 h 309"/>
                <a:gd name="T18" fmla="*/ 3 w 169"/>
                <a:gd name="T19" fmla="*/ 19 h 309"/>
                <a:gd name="T20" fmla="*/ 5 w 169"/>
                <a:gd name="T21" fmla="*/ 20 h 309"/>
                <a:gd name="T22" fmla="*/ 18 w 169"/>
                <a:gd name="T23" fmla="*/ 4 h 309"/>
                <a:gd name="T24" fmla="*/ 16 w 169"/>
                <a:gd name="T25" fmla="*/ 2 h 309"/>
                <a:gd name="T26" fmla="*/ 15 w 169"/>
                <a:gd name="T27" fmla="*/ 4 h 309"/>
                <a:gd name="T28" fmla="*/ 16 w 169"/>
                <a:gd name="T29" fmla="*/ 2 h 309"/>
                <a:gd name="T30" fmla="*/ 14 w 169"/>
                <a:gd name="T31" fmla="*/ 1 h 309"/>
                <a:gd name="T32" fmla="*/ 0 w 169"/>
                <a:gd name="T33" fmla="*/ 20 h 309"/>
                <a:gd name="T34" fmla="*/ 2 w 169"/>
                <a:gd name="T35" fmla="*/ 21 h 309"/>
                <a:gd name="T36" fmla="*/ 144 w 169"/>
                <a:gd name="T37" fmla="*/ 307 h 309"/>
                <a:gd name="T38" fmla="*/ 144 w 169"/>
                <a:gd name="T39" fmla="*/ 309 h 309"/>
                <a:gd name="T40" fmla="*/ 169 w 169"/>
                <a:gd name="T41" fmla="*/ 309 h 309"/>
                <a:gd name="T42" fmla="*/ 169 w 169"/>
                <a:gd name="T43" fmla="*/ 307 h 309"/>
                <a:gd name="T44" fmla="*/ 17 w 169"/>
                <a:gd name="T45" fmla="*/ 1 h 309"/>
                <a:gd name="T46" fmla="*/ 16 w 169"/>
                <a:gd name="T47" fmla="*/ 0 h 309"/>
                <a:gd name="T48" fmla="*/ 14 w 169"/>
                <a:gd name="T49" fmla="*/ 1 h 309"/>
                <a:gd name="T50" fmla="*/ 16 w 169"/>
                <a:gd name="T51" fmla="*/ 2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9" h="309">
                  <a:moveTo>
                    <a:pt x="16" y="2"/>
                  </a:moveTo>
                  <a:cubicBezTo>
                    <a:pt x="15" y="4"/>
                    <a:pt x="15" y="4"/>
                    <a:pt x="15" y="4"/>
                  </a:cubicBezTo>
                  <a:cubicBezTo>
                    <a:pt x="106" y="73"/>
                    <a:pt x="165" y="183"/>
                    <a:pt x="165" y="307"/>
                  </a:cubicBezTo>
                  <a:cubicBezTo>
                    <a:pt x="167" y="307"/>
                    <a:pt x="167" y="307"/>
                    <a:pt x="167" y="307"/>
                  </a:cubicBezTo>
                  <a:cubicBezTo>
                    <a:pt x="167" y="305"/>
                    <a:pt x="167" y="305"/>
                    <a:pt x="167" y="305"/>
                  </a:cubicBezTo>
                  <a:cubicBezTo>
                    <a:pt x="146" y="305"/>
                    <a:pt x="146" y="305"/>
                    <a:pt x="146" y="305"/>
                  </a:cubicBezTo>
                  <a:cubicBezTo>
                    <a:pt x="146" y="307"/>
                    <a:pt x="146" y="307"/>
                    <a:pt x="146" y="307"/>
                  </a:cubicBezTo>
                  <a:cubicBezTo>
                    <a:pt x="148" y="307"/>
                    <a:pt x="148" y="307"/>
                    <a:pt x="148" y="307"/>
                  </a:cubicBezTo>
                  <a:cubicBezTo>
                    <a:pt x="148" y="189"/>
                    <a:pt x="92" y="84"/>
                    <a:pt x="4" y="18"/>
                  </a:cubicBezTo>
                  <a:cubicBezTo>
                    <a:pt x="3" y="19"/>
                    <a:pt x="3" y="19"/>
                    <a:pt x="3" y="19"/>
                  </a:cubicBezTo>
                  <a:cubicBezTo>
                    <a:pt x="5" y="20"/>
                    <a:pt x="5" y="20"/>
                    <a:pt x="5" y="20"/>
                  </a:cubicBezTo>
                  <a:cubicBezTo>
                    <a:pt x="18" y="4"/>
                    <a:pt x="18" y="4"/>
                    <a:pt x="18" y="4"/>
                  </a:cubicBezTo>
                  <a:cubicBezTo>
                    <a:pt x="16" y="2"/>
                    <a:pt x="16" y="2"/>
                    <a:pt x="16" y="2"/>
                  </a:cubicBezTo>
                  <a:cubicBezTo>
                    <a:pt x="15" y="4"/>
                    <a:pt x="15" y="4"/>
                    <a:pt x="15" y="4"/>
                  </a:cubicBezTo>
                  <a:cubicBezTo>
                    <a:pt x="16" y="2"/>
                    <a:pt x="16" y="2"/>
                    <a:pt x="16" y="2"/>
                  </a:cubicBezTo>
                  <a:cubicBezTo>
                    <a:pt x="14" y="1"/>
                    <a:pt x="14" y="1"/>
                    <a:pt x="14" y="1"/>
                  </a:cubicBezTo>
                  <a:cubicBezTo>
                    <a:pt x="0" y="20"/>
                    <a:pt x="0" y="20"/>
                    <a:pt x="0" y="20"/>
                  </a:cubicBezTo>
                  <a:cubicBezTo>
                    <a:pt x="2" y="21"/>
                    <a:pt x="2" y="21"/>
                    <a:pt x="2" y="21"/>
                  </a:cubicBezTo>
                  <a:cubicBezTo>
                    <a:pt x="88" y="86"/>
                    <a:pt x="144" y="190"/>
                    <a:pt x="144" y="307"/>
                  </a:cubicBezTo>
                  <a:cubicBezTo>
                    <a:pt x="144" y="309"/>
                    <a:pt x="144" y="309"/>
                    <a:pt x="144" y="309"/>
                  </a:cubicBezTo>
                  <a:cubicBezTo>
                    <a:pt x="169" y="309"/>
                    <a:pt x="169" y="309"/>
                    <a:pt x="169" y="309"/>
                  </a:cubicBezTo>
                  <a:cubicBezTo>
                    <a:pt x="169" y="307"/>
                    <a:pt x="169" y="307"/>
                    <a:pt x="169" y="307"/>
                  </a:cubicBezTo>
                  <a:cubicBezTo>
                    <a:pt x="169" y="182"/>
                    <a:pt x="110" y="71"/>
                    <a:pt x="17" y="1"/>
                  </a:cubicBezTo>
                  <a:cubicBezTo>
                    <a:pt x="16" y="0"/>
                    <a:pt x="16" y="0"/>
                    <a:pt x="16" y="0"/>
                  </a:cubicBezTo>
                  <a:cubicBezTo>
                    <a:pt x="14" y="1"/>
                    <a:pt x="14" y="1"/>
                    <a:pt x="14" y="1"/>
                  </a:cubicBezTo>
                  <a:lnTo>
                    <a:pt x="16"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sp>
          <p:nvSpPr>
            <p:cNvPr id="30" name="Freeform 27"/>
            <p:cNvSpPr/>
            <p:nvPr/>
          </p:nvSpPr>
          <p:spPr bwMode="auto">
            <a:xfrm>
              <a:off x="6208713" y="4325938"/>
              <a:ext cx="665163" cy="330200"/>
            </a:xfrm>
            <a:custGeom>
              <a:avLst/>
              <a:gdLst>
                <a:gd name="T0" fmla="*/ 208 w 208"/>
                <a:gd name="T1" fmla="*/ 15 h 102"/>
                <a:gd name="T2" fmla="*/ 2 w 208"/>
                <a:gd name="T3" fmla="*/ 102 h 102"/>
                <a:gd name="T4" fmla="*/ 0 w 208"/>
                <a:gd name="T5" fmla="*/ 82 h 102"/>
                <a:gd name="T6" fmla="*/ 196 w 208"/>
                <a:gd name="T7" fmla="*/ 0 h 102"/>
                <a:gd name="T8" fmla="*/ 208 w 208"/>
                <a:gd name="T9" fmla="*/ 15 h 102"/>
              </a:gdLst>
              <a:ahLst/>
              <a:cxnLst>
                <a:cxn ang="0">
                  <a:pos x="T0" y="T1"/>
                </a:cxn>
                <a:cxn ang="0">
                  <a:pos x="T2" y="T3"/>
                </a:cxn>
                <a:cxn ang="0">
                  <a:pos x="T4" y="T5"/>
                </a:cxn>
                <a:cxn ang="0">
                  <a:pos x="T6" y="T7"/>
                </a:cxn>
                <a:cxn ang="0">
                  <a:pos x="T8" y="T9"/>
                </a:cxn>
              </a:cxnLst>
              <a:rect l="0" t="0" r="r" b="b"/>
              <a:pathLst>
                <a:path w="208" h="102">
                  <a:moveTo>
                    <a:pt x="208" y="15"/>
                  </a:moveTo>
                  <a:cubicBezTo>
                    <a:pt x="151" y="63"/>
                    <a:pt x="80" y="94"/>
                    <a:pt x="2" y="102"/>
                  </a:cubicBezTo>
                  <a:cubicBezTo>
                    <a:pt x="0" y="82"/>
                    <a:pt x="0" y="82"/>
                    <a:pt x="0" y="82"/>
                  </a:cubicBezTo>
                  <a:cubicBezTo>
                    <a:pt x="74" y="75"/>
                    <a:pt x="141" y="45"/>
                    <a:pt x="196" y="0"/>
                  </a:cubicBezTo>
                  <a:lnTo>
                    <a:pt x="208" y="1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sp>
          <p:nvSpPr>
            <p:cNvPr id="31" name="Freeform 28"/>
            <p:cNvSpPr>
              <a:spLocks noEditPoints="1"/>
            </p:cNvSpPr>
            <p:nvPr/>
          </p:nvSpPr>
          <p:spPr bwMode="auto">
            <a:xfrm>
              <a:off x="6243638" y="4354513"/>
              <a:ext cx="582613" cy="261938"/>
            </a:xfrm>
            <a:custGeom>
              <a:avLst/>
              <a:gdLst>
                <a:gd name="T0" fmla="*/ 4 w 182"/>
                <a:gd name="T1" fmla="*/ 73 h 81"/>
                <a:gd name="T2" fmla="*/ 0 w 182"/>
                <a:gd name="T3" fmla="*/ 73 h 81"/>
                <a:gd name="T4" fmla="*/ 1 w 182"/>
                <a:gd name="T5" fmla="*/ 81 h 81"/>
                <a:gd name="T6" fmla="*/ 5 w 182"/>
                <a:gd name="T7" fmla="*/ 81 h 81"/>
                <a:gd name="T8" fmla="*/ 4 w 182"/>
                <a:gd name="T9" fmla="*/ 73 h 81"/>
                <a:gd name="T10" fmla="*/ 27 w 182"/>
                <a:gd name="T11" fmla="*/ 69 h 81"/>
                <a:gd name="T12" fmla="*/ 24 w 182"/>
                <a:gd name="T13" fmla="*/ 70 h 81"/>
                <a:gd name="T14" fmla="*/ 25 w 182"/>
                <a:gd name="T15" fmla="*/ 77 h 81"/>
                <a:gd name="T16" fmla="*/ 29 w 182"/>
                <a:gd name="T17" fmla="*/ 77 h 81"/>
                <a:gd name="T18" fmla="*/ 27 w 182"/>
                <a:gd name="T19" fmla="*/ 69 h 81"/>
                <a:gd name="T20" fmla="*/ 51 w 182"/>
                <a:gd name="T21" fmla="*/ 63 h 81"/>
                <a:gd name="T22" fmla="*/ 47 w 182"/>
                <a:gd name="T23" fmla="*/ 64 h 81"/>
                <a:gd name="T24" fmla="*/ 49 w 182"/>
                <a:gd name="T25" fmla="*/ 72 h 81"/>
                <a:gd name="T26" fmla="*/ 53 w 182"/>
                <a:gd name="T27" fmla="*/ 71 h 81"/>
                <a:gd name="T28" fmla="*/ 51 w 182"/>
                <a:gd name="T29" fmla="*/ 63 h 81"/>
                <a:gd name="T30" fmla="*/ 73 w 182"/>
                <a:gd name="T31" fmla="*/ 56 h 81"/>
                <a:gd name="T32" fmla="*/ 69 w 182"/>
                <a:gd name="T33" fmla="*/ 57 h 81"/>
                <a:gd name="T34" fmla="*/ 72 w 182"/>
                <a:gd name="T35" fmla="*/ 65 h 81"/>
                <a:gd name="T36" fmla="*/ 76 w 182"/>
                <a:gd name="T37" fmla="*/ 64 h 81"/>
                <a:gd name="T38" fmla="*/ 73 w 182"/>
                <a:gd name="T39" fmla="*/ 56 h 81"/>
                <a:gd name="T40" fmla="*/ 95 w 182"/>
                <a:gd name="T41" fmla="*/ 48 h 81"/>
                <a:gd name="T42" fmla="*/ 92 w 182"/>
                <a:gd name="T43" fmla="*/ 49 h 81"/>
                <a:gd name="T44" fmla="*/ 95 w 182"/>
                <a:gd name="T45" fmla="*/ 57 h 81"/>
                <a:gd name="T46" fmla="*/ 98 w 182"/>
                <a:gd name="T47" fmla="*/ 55 h 81"/>
                <a:gd name="T48" fmla="*/ 95 w 182"/>
                <a:gd name="T49" fmla="*/ 48 h 81"/>
                <a:gd name="T50" fmla="*/ 117 w 182"/>
                <a:gd name="T51" fmla="*/ 38 h 81"/>
                <a:gd name="T52" fmla="*/ 113 w 182"/>
                <a:gd name="T53" fmla="*/ 39 h 81"/>
                <a:gd name="T54" fmla="*/ 117 w 182"/>
                <a:gd name="T55" fmla="*/ 47 h 81"/>
                <a:gd name="T56" fmla="*/ 120 w 182"/>
                <a:gd name="T57" fmla="*/ 45 h 81"/>
                <a:gd name="T58" fmla="*/ 117 w 182"/>
                <a:gd name="T59" fmla="*/ 38 h 81"/>
                <a:gd name="T60" fmla="*/ 138 w 182"/>
                <a:gd name="T61" fmla="*/ 26 h 81"/>
                <a:gd name="T62" fmla="*/ 134 w 182"/>
                <a:gd name="T63" fmla="*/ 28 h 81"/>
                <a:gd name="T64" fmla="*/ 138 w 182"/>
                <a:gd name="T65" fmla="*/ 35 h 81"/>
                <a:gd name="T66" fmla="*/ 142 w 182"/>
                <a:gd name="T67" fmla="*/ 33 h 81"/>
                <a:gd name="T68" fmla="*/ 138 w 182"/>
                <a:gd name="T69" fmla="*/ 26 h 81"/>
                <a:gd name="T70" fmla="*/ 158 w 182"/>
                <a:gd name="T71" fmla="*/ 14 h 81"/>
                <a:gd name="T72" fmla="*/ 154 w 182"/>
                <a:gd name="T73" fmla="*/ 16 h 81"/>
                <a:gd name="T74" fmla="*/ 159 w 182"/>
                <a:gd name="T75" fmla="*/ 22 h 81"/>
                <a:gd name="T76" fmla="*/ 162 w 182"/>
                <a:gd name="T77" fmla="*/ 20 h 81"/>
                <a:gd name="T78" fmla="*/ 158 w 182"/>
                <a:gd name="T79" fmla="*/ 14 h 81"/>
                <a:gd name="T80" fmla="*/ 177 w 182"/>
                <a:gd name="T81" fmla="*/ 0 h 81"/>
                <a:gd name="T82" fmla="*/ 174 w 182"/>
                <a:gd name="T83" fmla="*/ 2 h 81"/>
                <a:gd name="T84" fmla="*/ 179 w 182"/>
                <a:gd name="T85" fmla="*/ 8 h 81"/>
                <a:gd name="T86" fmla="*/ 182 w 182"/>
                <a:gd name="T87" fmla="*/ 6 h 81"/>
                <a:gd name="T88" fmla="*/ 177 w 182"/>
                <a:gd name="T89" fmla="*/ 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82" h="81">
                  <a:moveTo>
                    <a:pt x="4" y="73"/>
                  </a:moveTo>
                  <a:cubicBezTo>
                    <a:pt x="3" y="73"/>
                    <a:pt x="1" y="73"/>
                    <a:pt x="0" y="73"/>
                  </a:cubicBezTo>
                  <a:cubicBezTo>
                    <a:pt x="1" y="81"/>
                    <a:pt x="1" y="81"/>
                    <a:pt x="1" y="81"/>
                  </a:cubicBezTo>
                  <a:cubicBezTo>
                    <a:pt x="3" y="81"/>
                    <a:pt x="4" y="81"/>
                    <a:pt x="5" y="81"/>
                  </a:cubicBezTo>
                  <a:cubicBezTo>
                    <a:pt x="4" y="73"/>
                    <a:pt x="4" y="73"/>
                    <a:pt x="4" y="73"/>
                  </a:cubicBezTo>
                  <a:close/>
                  <a:moveTo>
                    <a:pt x="27" y="69"/>
                  </a:moveTo>
                  <a:cubicBezTo>
                    <a:pt x="26" y="69"/>
                    <a:pt x="25" y="69"/>
                    <a:pt x="24" y="70"/>
                  </a:cubicBezTo>
                  <a:cubicBezTo>
                    <a:pt x="25" y="77"/>
                    <a:pt x="25" y="77"/>
                    <a:pt x="25" y="77"/>
                  </a:cubicBezTo>
                  <a:cubicBezTo>
                    <a:pt x="26" y="77"/>
                    <a:pt x="28" y="77"/>
                    <a:pt x="29" y="77"/>
                  </a:cubicBezTo>
                  <a:cubicBezTo>
                    <a:pt x="27" y="69"/>
                    <a:pt x="27" y="69"/>
                    <a:pt x="27" y="69"/>
                  </a:cubicBezTo>
                  <a:close/>
                  <a:moveTo>
                    <a:pt x="51" y="63"/>
                  </a:moveTo>
                  <a:cubicBezTo>
                    <a:pt x="49" y="64"/>
                    <a:pt x="48" y="64"/>
                    <a:pt x="47" y="64"/>
                  </a:cubicBezTo>
                  <a:cubicBezTo>
                    <a:pt x="49" y="72"/>
                    <a:pt x="49" y="72"/>
                    <a:pt x="49" y="72"/>
                  </a:cubicBezTo>
                  <a:cubicBezTo>
                    <a:pt x="50" y="72"/>
                    <a:pt x="51" y="71"/>
                    <a:pt x="53" y="71"/>
                  </a:cubicBezTo>
                  <a:cubicBezTo>
                    <a:pt x="51" y="63"/>
                    <a:pt x="51" y="63"/>
                    <a:pt x="51" y="63"/>
                  </a:cubicBezTo>
                  <a:close/>
                  <a:moveTo>
                    <a:pt x="73" y="56"/>
                  </a:moveTo>
                  <a:cubicBezTo>
                    <a:pt x="72" y="57"/>
                    <a:pt x="71" y="57"/>
                    <a:pt x="69" y="57"/>
                  </a:cubicBezTo>
                  <a:cubicBezTo>
                    <a:pt x="72" y="65"/>
                    <a:pt x="72" y="65"/>
                    <a:pt x="72" y="65"/>
                  </a:cubicBezTo>
                  <a:cubicBezTo>
                    <a:pt x="73" y="65"/>
                    <a:pt x="75" y="64"/>
                    <a:pt x="76" y="64"/>
                  </a:cubicBezTo>
                  <a:cubicBezTo>
                    <a:pt x="73" y="56"/>
                    <a:pt x="73" y="56"/>
                    <a:pt x="73" y="56"/>
                  </a:cubicBezTo>
                  <a:close/>
                  <a:moveTo>
                    <a:pt x="95" y="48"/>
                  </a:moveTo>
                  <a:cubicBezTo>
                    <a:pt x="94" y="48"/>
                    <a:pt x="93" y="49"/>
                    <a:pt x="92" y="49"/>
                  </a:cubicBezTo>
                  <a:cubicBezTo>
                    <a:pt x="95" y="57"/>
                    <a:pt x="95" y="57"/>
                    <a:pt x="95" y="57"/>
                  </a:cubicBezTo>
                  <a:cubicBezTo>
                    <a:pt x="96" y="56"/>
                    <a:pt x="97" y="56"/>
                    <a:pt x="98" y="55"/>
                  </a:cubicBezTo>
                  <a:cubicBezTo>
                    <a:pt x="95" y="48"/>
                    <a:pt x="95" y="48"/>
                    <a:pt x="95" y="48"/>
                  </a:cubicBezTo>
                  <a:close/>
                  <a:moveTo>
                    <a:pt x="117" y="38"/>
                  </a:moveTo>
                  <a:cubicBezTo>
                    <a:pt x="116" y="38"/>
                    <a:pt x="114" y="39"/>
                    <a:pt x="113" y="39"/>
                  </a:cubicBezTo>
                  <a:cubicBezTo>
                    <a:pt x="117" y="47"/>
                    <a:pt x="117" y="47"/>
                    <a:pt x="117" y="47"/>
                  </a:cubicBezTo>
                  <a:cubicBezTo>
                    <a:pt x="118" y="46"/>
                    <a:pt x="119" y="45"/>
                    <a:pt x="120" y="45"/>
                  </a:cubicBezTo>
                  <a:cubicBezTo>
                    <a:pt x="117" y="38"/>
                    <a:pt x="117" y="38"/>
                    <a:pt x="117" y="38"/>
                  </a:cubicBezTo>
                  <a:close/>
                  <a:moveTo>
                    <a:pt x="138" y="26"/>
                  </a:moveTo>
                  <a:cubicBezTo>
                    <a:pt x="136" y="27"/>
                    <a:pt x="135" y="28"/>
                    <a:pt x="134" y="28"/>
                  </a:cubicBezTo>
                  <a:cubicBezTo>
                    <a:pt x="138" y="35"/>
                    <a:pt x="138" y="35"/>
                    <a:pt x="138" y="35"/>
                  </a:cubicBezTo>
                  <a:cubicBezTo>
                    <a:pt x="139" y="34"/>
                    <a:pt x="141" y="34"/>
                    <a:pt x="142" y="33"/>
                  </a:cubicBezTo>
                  <a:cubicBezTo>
                    <a:pt x="138" y="26"/>
                    <a:pt x="138" y="26"/>
                    <a:pt x="138" y="26"/>
                  </a:cubicBezTo>
                  <a:close/>
                  <a:moveTo>
                    <a:pt x="158" y="14"/>
                  </a:moveTo>
                  <a:cubicBezTo>
                    <a:pt x="157" y="14"/>
                    <a:pt x="155" y="15"/>
                    <a:pt x="154" y="16"/>
                  </a:cubicBezTo>
                  <a:cubicBezTo>
                    <a:pt x="159" y="22"/>
                    <a:pt x="159" y="22"/>
                    <a:pt x="159" y="22"/>
                  </a:cubicBezTo>
                  <a:cubicBezTo>
                    <a:pt x="160" y="22"/>
                    <a:pt x="161" y="21"/>
                    <a:pt x="162" y="20"/>
                  </a:cubicBezTo>
                  <a:cubicBezTo>
                    <a:pt x="158" y="14"/>
                    <a:pt x="158" y="14"/>
                    <a:pt x="158" y="14"/>
                  </a:cubicBezTo>
                  <a:close/>
                  <a:moveTo>
                    <a:pt x="177" y="0"/>
                  </a:moveTo>
                  <a:cubicBezTo>
                    <a:pt x="176" y="0"/>
                    <a:pt x="175" y="1"/>
                    <a:pt x="174" y="2"/>
                  </a:cubicBezTo>
                  <a:cubicBezTo>
                    <a:pt x="179" y="8"/>
                    <a:pt x="179" y="8"/>
                    <a:pt x="179" y="8"/>
                  </a:cubicBezTo>
                  <a:cubicBezTo>
                    <a:pt x="180" y="7"/>
                    <a:pt x="181" y="7"/>
                    <a:pt x="182" y="6"/>
                  </a:cubicBezTo>
                  <a:cubicBezTo>
                    <a:pt x="177" y="0"/>
                    <a:pt x="177" y="0"/>
                    <a:pt x="17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sp>
          <p:nvSpPr>
            <p:cNvPr id="32" name="Freeform 29"/>
            <p:cNvSpPr/>
            <p:nvPr/>
          </p:nvSpPr>
          <p:spPr bwMode="auto">
            <a:xfrm>
              <a:off x="4897438" y="3560763"/>
              <a:ext cx="452438" cy="793750"/>
            </a:xfrm>
            <a:custGeom>
              <a:avLst/>
              <a:gdLst>
                <a:gd name="T0" fmla="*/ 130 w 142"/>
                <a:gd name="T1" fmla="*/ 244 h 246"/>
                <a:gd name="T2" fmla="*/ 131 w 142"/>
                <a:gd name="T3" fmla="*/ 242 h 246"/>
                <a:gd name="T4" fmla="*/ 5 w 142"/>
                <a:gd name="T5" fmla="*/ 3 h 246"/>
                <a:gd name="T6" fmla="*/ 3 w 142"/>
                <a:gd name="T7" fmla="*/ 4 h 246"/>
                <a:gd name="T8" fmla="*/ 3 w 142"/>
                <a:gd name="T9" fmla="*/ 6 h 246"/>
                <a:gd name="T10" fmla="*/ 17 w 142"/>
                <a:gd name="T11" fmla="*/ 4 h 246"/>
                <a:gd name="T12" fmla="*/ 17 w 142"/>
                <a:gd name="T13" fmla="*/ 2 h 246"/>
                <a:gd name="T14" fmla="*/ 15 w 142"/>
                <a:gd name="T15" fmla="*/ 2 h 246"/>
                <a:gd name="T16" fmla="*/ 138 w 142"/>
                <a:gd name="T17" fmla="*/ 234 h 246"/>
                <a:gd name="T18" fmla="*/ 139 w 142"/>
                <a:gd name="T19" fmla="*/ 232 h 246"/>
                <a:gd name="T20" fmla="*/ 138 w 142"/>
                <a:gd name="T21" fmla="*/ 231 h 246"/>
                <a:gd name="T22" fmla="*/ 128 w 142"/>
                <a:gd name="T23" fmla="*/ 242 h 246"/>
                <a:gd name="T24" fmla="*/ 130 w 142"/>
                <a:gd name="T25" fmla="*/ 244 h 246"/>
                <a:gd name="T26" fmla="*/ 131 w 142"/>
                <a:gd name="T27" fmla="*/ 242 h 246"/>
                <a:gd name="T28" fmla="*/ 130 w 142"/>
                <a:gd name="T29" fmla="*/ 244 h 246"/>
                <a:gd name="T30" fmla="*/ 131 w 142"/>
                <a:gd name="T31" fmla="*/ 245 h 246"/>
                <a:gd name="T32" fmla="*/ 142 w 142"/>
                <a:gd name="T33" fmla="*/ 232 h 246"/>
                <a:gd name="T34" fmla="*/ 141 w 142"/>
                <a:gd name="T35" fmla="*/ 231 h 246"/>
                <a:gd name="T36" fmla="*/ 19 w 142"/>
                <a:gd name="T37" fmla="*/ 2 h 246"/>
                <a:gd name="T38" fmla="*/ 19 w 142"/>
                <a:gd name="T39" fmla="*/ 0 h 246"/>
                <a:gd name="T40" fmla="*/ 0 w 142"/>
                <a:gd name="T41" fmla="*/ 2 h 246"/>
                <a:gd name="T42" fmla="*/ 1 w 142"/>
                <a:gd name="T43" fmla="*/ 4 h 246"/>
                <a:gd name="T44" fmla="*/ 128 w 142"/>
                <a:gd name="T45" fmla="*/ 245 h 246"/>
                <a:gd name="T46" fmla="*/ 130 w 142"/>
                <a:gd name="T47" fmla="*/ 246 h 246"/>
                <a:gd name="T48" fmla="*/ 131 w 142"/>
                <a:gd name="T49" fmla="*/ 245 h 246"/>
                <a:gd name="T50" fmla="*/ 130 w 142"/>
                <a:gd name="T51" fmla="*/ 244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2" h="246">
                  <a:moveTo>
                    <a:pt x="130" y="244"/>
                  </a:moveTo>
                  <a:cubicBezTo>
                    <a:pt x="131" y="242"/>
                    <a:pt x="131" y="242"/>
                    <a:pt x="131" y="242"/>
                  </a:cubicBezTo>
                  <a:cubicBezTo>
                    <a:pt x="62" y="183"/>
                    <a:pt x="16" y="98"/>
                    <a:pt x="5" y="3"/>
                  </a:cubicBezTo>
                  <a:cubicBezTo>
                    <a:pt x="3" y="4"/>
                    <a:pt x="3" y="4"/>
                    <a:pt x="3" y="4"/>
                  </a:cubicBezTo>
                  <a:cubicBezTo>
                    <a:pt x="3" y="6"/>
                    <a:pt x="3" y="6"/>
                    <a:pt x="3" y="6"/>
                  </a:cubicBezTo>
                  <a:cubicBezTo>
                    <a:pt x="17" y="4"/>
                    <a:pt x="17" y="4"/>
                    <a:pt x="17" y="4"/>
                  </a:cubicBezTo>
                  <a:cubicBezTo>
                    <a:pt x="17" y="2"/>
                    <a:pt x="17" y="2"/>
                    <a:pt x="17" y="2"/>
                  </a:cubicBezTo>
                  <a:cubicBezTo>
                    <a:pt x="15" y="2"/>
                    <a:pt x="15" y="2"/>
                    <a:pt x="15" y="2"/>
                  </a:cubicBezTo>
                  <a:cubicBezTo>
                    <a:pt x="26" y="94"/>
                    <a:pt x="71" y="176"/>
                    <a:pt x="138" y="234"/>
                  </a:cubicBezTo>
                  <a:cubicBezTo>
                    <a:pt x="139" y="232"/>
                    <a:pt x="139" y="232"/>
                    <a:pt x="139" y="232"/>
                  </a:cubicBezTo>
                  <a:cubicBezTo>
                    <a:pt x="138" y="231"/>
                    <a:pt x="138" y="231"/>
                    <a:pt x="138" y="231"/>
                  </a:cubicBezTo>
                  <a:cubicBezTo>
                    <a:pt x="128" y="242"/>
                    <a:pt x="128" y="242"/>
                    <a:pt x="128" y="242"/>
                  </a:cubicBezTo>
                  <a:cubicBezTo>
                    <a:pt x="130" y="244"/>
                    <a:pt x="130" y="244"/>
                    <a:pt x="130" y="244"/>
                  </a:cubicBezTo>
                  <a:cubicBezTo>
                    <a:pt x="131" y="242"/>
                    <a:pt x="131" y="242"/>
                    <a:pt x="131" y="242"/>
                  </a:cubicBezTo>
                  <a:cubicBezTo>
                    <a:pt x="130" y="244"/>
                    <a:pt x="130" y="244"/>
                    <a:pt x="130" y="244"/>
                  </a:cubicBezTo>
                  <a:cubicBezTo>
                    <a:pt x="131" y="245"/>
                    <a:pt x="131" y="245"/>
                    <a:pt x="131" y="245"/>
                  </a:cubicBezTo>
                  <a:cubicBezTo>
                    <a:pt x="142" y="232"/>
                    <a:pt x="142" y="232"/>
                    <a:pt x="142" y="232"/>
                  </a:cubicBezTo>
                  <a:cubicBezTo>
                    <a:pt x="141" y="231"/>
                    <a:pt x="141" y="231"/>
                    <a:pt x="141" y="231"/>
                  </a:cubicBezTo>
                  <a:cubicBezTo>
                    <a:pt x="75" y="174"/>
                    <a:pt x="30" y="93"/>
                    <a:pt x="19" y="2"/>
                  </a:cubicBezTo>
                  <a:cubicBezTo>
                    <a:pt x="19" y="0"/>
                    <a:pt x="19" y="0"/>
                    <a:pt x="19" y="0"/>
                  </a:cubicBezTo>
                  <a:cubicBezTo>
                    <a:pt x="0" y="2"/>
                    <a:pt x="0" y="2"/>
                    <a:pt x="0" y="2"/>
                  </a:cubicBezTo>
                  <a:cubicBezTo>
                    <a:pt x="1" y="4"/>
                    <a:pt x="1" y="4"/>
                    <a:pt x="1" y="4"/>
                  </a:cubicBezTo>
                  <a:cubicBezTo>
                    <a:pt x="12" y="100"/>
                    <a:pt x="59" y="185"/>
                    <a:pt x="128" y="245"/>
                  </a:cubicBezTo>
                  <a:cubicBezTo>
                    <a:pt x="130" y="246"/>
                    <a:pt x="130" y="246"/>
                    <a:pt x="130" y="246"/>
                  </a:cubicBezTo>
                  <a:cubicBezTo>
                    <a:pt x="131" y="245"/>
                    <a:pt x="131" y="245"/>
                    <a:pt x="131" y="245"/>
                  </a:cubicBezTo>
                  <a:lnTo>
                    <a:pt x="130" y="24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sp>
          <p:nvSpPr>
            <p:cNvPr id="33" name="Freeform 30"/>
            <p:cNvSpPr>
              <a:spLocks noEditPoints="1"/>
            </p:cNvSpPr>
            <p:nvPr/>
          </p:nvSpPr>
          <p:spPr bwMode="auto">
            <a:xfrm>
              <a:off x="4676776" y="1997075"/>
              <a:ext cx="2838450" cy="2871788"/>
            </a:xfrm>
            <a:custGeom>
              <a:avLst/>
              <a:gdLst>
                <a:gd name="T0" fmla="*/ 449 w 889"/>
                <a:gd name="T1" fmla="*/ 866 h 890"/>
                <a:gd name="T2" fmla="*/ 452 w 889"/>
                <a:gd name="T3" fmla="*/ 866 h 890"/>
                <a:gd name="T4" fmla="*/ 347 w 889"/>
                <a:gd name="T5" fmla="*/ 879 h 890"/>
                <a:gd name="T6" fmla="*/ 549 w 889"/>
                <a:gd name="T7" fmla="*/ 853 h 890"/>
                <a:gd name="T8" fmla="*/ 549 w 889"/>
                <a:gd name="T9" fmla="*/ 853 h 890"/>
                <a:gd name="T10" fmla="*/ 348 w 889"/>
                <a:gd name="T11" fmla="*/ 855 h 890"/>
                <a:gd name="T12" fmla="*/ 558 w 889"/>
                <a:gd name="T13" fmla="*/ 875 h 890"/>
                <a:gd name="T14" fmla="*/ 246 w 889"/>
                <a:gd name="T15" fmla="*/ 843 h 890"/>
                <a:gd name="T16" fmla="*/ 643 w 889"/>
                <a:gd name="T17" fmla="*/ 816 h 890"/>
                <a:gd name="T18" fmla="*/ 213 w 889"/>
                <a:gd name="T19" fmla="*/ 796 h 890"/>
                <a:gd name="T20" fmla="*/ 213 w 889"/>
                <a:gd name="T21" fmla="*/ 796 h 890"/>
                <a:gd name="T22" fmla="*/ 657 w 889"/>
                <a:gd name="T23" fmla="*/ 835 h 890"/>
                <a:gd name="T24" fmla="*/ 197 w 889"/>
                <a:gd name="T25" fmla="*/ 814 h 890"/>
                <a:gd name="T26" fmla="*/ 689 w 889"/>
                <a:gd name="T27" fmla="*/ 788 h 890"/>
                <a:gd name="T28" fmla="*/ 136 w 889"/>
                <a:gd name="T29" fmla="*/ 731 h 890"/>
                <a:gd name="T30" fmla="*/ 136 w 889"/>
                <a:gd name="T31" fmla="*/ 731 h 890"/>
                <a:gd name="T32" fmla="*/ 744 w 889"/>
                <a:gd name="T33" fmla="*/ 774 h 890"/>
                <a:gd name="T34" fmla="*/ 85 w 889"/>
                <a:gd name="T35" fmla="*/ 706 h 890"/>
                <a:gd name="T36" fmla="*/ 792 w 889"/>
                <a:gd name="T37" fmla="*/ 682 h 890"/>
                <a:gd name="T38" fmla="*/ 792 w 889"/>
                <a:gd name="T39" fmla="*/ 682 h 890"/>
                <a:gd name="T40" fmla="*/ 77 w 889"/>
                <a:gd name="T41" fmla="*/ 650 h 890"/>
                <a:gd name="T42" fmla="*/ 839 w 889"/>
                <a:gd name="T43" fmla="*/ 650 h 890"/>
                <a:gd name="T44" fmla="*/ 54 w 889"/>
                <a:gd name="T45" fmla="*/ 658 h 890"/>
                <a:gd name="T46" fmla="*/ 819 w 889"/>
                <a:gd name="T47" fmla="*/ 636 h 890"/>
                <a:gd name="T48" fmla="*/ 16 w 889"/>
                <a:gd name="T49" fmla="*/ 562 h 890"/>
                <a:gd name="T50" fmla="*/ 39 w 889"/>
                <a:gd name="T51" fmla="*/ 556 h 890"/>
                <a:gd name="T52" fmla="*/ 878 w 889"/>
                <a:gd name="T53" fmla="*/ 551 h 890"/>
                <a:gd name="T54" fmla="*/ 38 w 889"/>
                <a:gd name="T55" fmla="*/ 553 h 890"/>
                <a:gd name="T56" fmla="*/ 854 w 889"/>
                <a:gd name="T57" fmla="*/ 541 h 890"/>
                <a:gd name="T58" fmla="*/ 0 w 889"/>
                <a:gd name="T59" fmla="*/ 457 h 890"/>
                <a:gd name="T60" fmla="*/ 889 w 889"/>
                <a:gd name="T61" fmla="*/ 428 h 890"/>
                <a:gd name="T62" fmla="*/ 887 w 889"/>
                <a:gd name="T63" fmla="*/ 494 h 890"/>
                <a:gd name="T64" fmla="*/ 0 w 889"/>
                <a:gd name="T65" fmla="*/ 453 h 890"/>
                <a:gd name="T66" fmla="*/ 2 w 889"/>
                <a:gd name="T67" fmla="*/ 404 h 890"/>
                <a:gd name="T68" fmla="*/ 884 w 889"/>
                <a:gd name="T69" fmla="*/ 375 h 890"/>
                <a:gd name="T70" fmla="*/ 33 w 889"/>
                <a:gd name="T71" fmla="*/ 356 h 890"/>
                <a:gd name="T72" fmla="*/ 883 w 889"/>
                <a:gd name="T73" fmla="*/ 371 h 890"/>
                <a:gd name="T74" fmla="*/ 34 w 889"/>
                <a:gd name="T75" fmla="*/ 353 h 890"/>
                <a:gd name="T76" fmla="*/ 848 w 889"/>
                <a:gd name="T77" fmla="*/ 326 h 890"/>
                <a:gd name="T78" fmla="*/ 25 w 889"/>
                <a:gd name="T79" fmla="*/ 296 h 890"/>
                <a:gd name="T80" fmla="*/ 810 w 889"/>
                <a:gd name="T81" fmla="*/ 236 h 890"/>
                <a:gd name="T82" fmla="*/ 71 w 889"/>
                <a:gd name="T83" fmla="*/ 204 h 890"/>
                <a:gd name="T84" fmla="*/ 91 w 889"/>
                <a:gd name="T85" fmla="*/ 217 h 890"/>
                <a:gd name="T86" fmla="*/ 829 w 889"/>
                <a:gd name="T87" fmla="*/ 221 h 890"/>
                <a:gd name="T88" fmla="*/ 93 w 889"/>
                <a:gd name="T89" fmla="*/ 214 h 890"/>
                <a:gd name="T90" fmla="*/ 750 w 889"/>
                <a:gd name="T91" fmla="*/ 156 h 890"/>
                <a:gd name="T92" fmla="*/ 139 w 889"/>
                <a:gd name="T93" fmla="*/ 122 h 890"/>
                <a:gd name="T94" fmla="*/ 728 w 889"/>
                <a:gd name="T95" fmla="*/ 102 h 890"/>
                <a:gd name="T96" fmla="*/ 765 w 889"/>
                <a:gd name="T97" fmla="*/ 136 h 890"/>
                <a:gd name="T98" fmla="*/ 158 w 889"/>
                <a:gd name="T99" fmla="*/ 137 h 890"/>
                <a:gd name="T100" fmla="*/ 710 w 889"/>
                <a:gd name="T101" fmla="*/ 119 h 890"/>
                <a:gd name="T102" fmla="*/ 224 w 889"/>
                <a:gd name="T103" fmla="*/ 58 h 890"/>
                <a:gd name="T104" fmla="*/ 639 w 889"/>
                <a:gd name="T105" fmla="*/ 45 h 890"/>
                <a:gd name="T106" fmla="*/ 639 w 889"/>
                <a:gd name="T107" fmla="*/ 45 h 890"/>
                <a:gd name="T108" fmla="*/ 282 w 889"/>
                <a:gd name="T109" fmla="*/ 57 h 890"/>
                <a:gd name="T110" fmla="*/ 635 w 889"/>
                <a:gd name="T111" fmla="*/ 43 h 890"/>
                <a:gd name="T112" fmla="*/ 285 w 889"/>
                <a:gd name="T113" fmla="*/ 55 h 890"/>
                <a:gd name="T114" fmla="*/ 578 w 889"/>
                <a:gd name="T115" fmla="*/ 46 h 890"/>
                <a:gd name="T116" fmla="*/ 327 w 889"/>
                <a:gd name="T117" fmla="*/ 16 h 890"/>
                <a:gd name="T118" fmla="*/ 483 w 889"/>
                <a:gd name="T119" fmla="*/ 26 h 890"/>
                <a:gd name="T120" fmla="*/ 428 w 889"/>
                <a:gd name="T121" fmla="*/ 0 h 890"/>
                <a:gd name="T122" fmla="*/ 444 w 889"/>
                <a:gd name="T123" fmla="*/ 0 h 890"/>
                <a:gd name="T124" fmla="*/ 481 w 889"/>
                <a:gd name="T125" fmla="*/ 2 h 8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89" h="890">
                  <a:moveTo>
                    <a:pt x="402" y="863"/>
                  </a:moveTo>
                  <a:cubicBezTo>
                    <a:pt x="402" y="863"/>
                    <a:pt x="402" y="863"/>
                    <a:pt x="402" y="863"/>
                  </a:cubicBezTo>
                  <a:cubicBezTo>
                    <a:pt x="399" y="887"/>
                    <a:pt x="399" y="887"/>
                    <a:pt x="399" y="887"/>
                  </a:cubicBezTo>
                  <a:cubicBezTo>
                    <a:pt x="399" y="887"/>
                    <a:pt x="399" y="887"/>
                    <a:pt x="399" y="887"/>
                  </a:cubicBezTo>
                  <a:cubicBezTo>
                    <a:pt x="414" y="889"/>
                    <a:pt x="430" y="890"/>
                    <a:pt x="445" y="890"/>
                  </a:cubicBezTo>
                  <a:cubicBezTo>
                    <a:pt x="446" y="890"/>
                    <a:pt x="447" y="890"/>
                    <a:pt x="449" y="890"/>
                  </a:cubicBezTo>
                  <a:cubicBezTo>
                    <a:pt x="449" y="890"/>
                    <a:pt x="449" y="890"/>
                    <a:pt x="449" y="890"/>
                  </a:cubicBezTo>
                  <a:cubicBezTo>
                    <a:pt x="449" y="866"/>
                    <a:pt x="449" y="866"/>
                    <a:pt x="449" y="866"/>
                  </a:cubicBezTo>
                  <a:cubicBezTo>
                    <a:pt x="449" y="866"/>
                    <a:pt x="449" y="866"/>
                    <a:pt x="449" y="866"/>
                  </a:cubicBezTo>
                  <a:cubicBezTo>
                    <a:pt x="448" y="866"/>
                    <a:pt x="448" y="866"/>
                    <a:pt x="448" y="866"/>
                  </a:cubicBezTo>
                  <a:cubicBezTo>
                    <a:pt x="447" y="866"/>
                    <a:pt x="446" y="866"/>
                    <a:pt x="445" y="866"/>
                  </a:cubicBezTo>
                  <a:cubicBezTo>
                    <a:pt x="431" y="866"/>
                    <a:pt x="416" y="865"/>
                    <a:pt x="402" y="863"/>
                  </a:cubicBezTo>
                  <a:moveTo>
                    <a:pt x="499" y="862"/>
                  </a:moveTo>
                  <a:cubicBezTo>
                    <a:pt x="499" y="862"/>
                    <a:pt x="499" y="862"/>
                    <a:pt x="499" y="862"/>
                  </a:cubicBezTo>
                  <a:cubicBezTo>
                    <a:pt x="484" y="864"/>
                    <a:pt x="468" y="865"/>
                    <a:pt x="452" y="866"/>
                  </a:cubicBezTo>
                  <a:cubicBezTo>
                    <a:pt x="452" y="866"/>
                    <a:pt x="452" y="866"/>
                    <a:pt x="452" y="866"/>
                  </a:cubicBezTo>
                  <a:cubicBezTo>
                    <a:pt x="453" y="890"/>
                    <a:pt x="453" y="890"/>
                    <a:pt x="453" y="890"/>
                  </a:cubicBezTo>
                  <a:cubicBezTo>
                    <a:pt x="453" y="890"/>
                    <a:pt x="453" y="890"/>
                    <a:pt x="453" y="890"/>
                  </a:cubicBezTo>
                  <a:cubicBezTo>
                    <a:pt x="469" y="889"/>
                    <a:pt x="486" y="888"/>
                    <a:pt x="502" y="886"/>
                  </a:cubicBezTo>
                  <a:cubicBezTo>
                    <a:pt x="502" y="886"/>
                    <a:pt x="502" y="886"/>
                    <a:pt x="502" y="886"/>
                  </a:cubicBezTo>
                  <a:cubicBezTo>
                    <a:pt x="499" y="862"/>
                    <a:pt x="499" y="862"/>
                    <a:pt x="499" y="862"/>
                  </a:cubicBezTo>
                  <a:cubicBezTo>
                    <a:pt x="499" y="862"/>
                    <a:pt x="499" y="862"/>
                    <a:pt x="499" y="862"/>
                  </a:cubicBezTo>
                  <a:moveTo>
                    <a:pt x="352" y="855"/>
                  </a:moveTo>
                  <a:cubicBezTo>
                    <a:pt x="347" y="879"/>
                    <a:pt x="347" y="879"/>
                    <a:pt x="347" y="879"/>
                  </a:cubicBezTo>
                  <a:cubicBezTo>
                    <a:pt x="347" y="879"/>
                    <a:pt x="347" y="879"/>
                    <a:pt x="347" y="879"/>
                  </a:cubicBezTo>
                  <a:cubicBezTo>
                    <a:pt x="363" y="882"/>
                    <a:pt x="379" y="885"/>
                    <a:pt x="395" y="887"/>
                  </a:cubicBezTo>
                  <a:cubicBezTo>
                    <a:pt x="396" y="887"/>
                    <a:pt x="396" y="887"/>
                    <a:pt x="396" y="887"/>
                  </a:cubicBezTo>
                  <a:cubicBezTo>
                    <a:pt x="398" y="863"/>
                    <a:pt x="398" y="863"/>
                    <a:pt x="398" y="863"/>
                  </a:cubicBezTo>
                  <a:cubicBezTo>
                    <a:pt x="398" y="863"/>
                    <a:pt x="398" y="863"/>
                    <a:pt x="398" y="863"/>
                  </a:cubicBezTo>
                  <a:cubicBezTo>
                    <a:pt x="383" y="861"/>
                    <a:pt x="367" y="859"/>
                    <a:pt x="352" y="855"/>
                  </a:cubicBezTo>
                  <a:cubicBezTo>
                    <a:pt x="352" y="855"/>
                    <a:pt x="352" y="855"/>
                    <a:pt x="352" y="855"/>
                  </a:cubicBezTo>
                  <a:moveTo>
                    <a:pt x="549" y="853"/>
                  </a:moveTo>
                  <a:cubicBezTo>
                    <a:pt x="548" y="853"/>
                    <a:pt x="548" y="853"/>
                    <a:pt x="548" y="853"/>
                  </a:cubicBezTo>
                  <a:cubicBezTo>
                    <a:pt x="533" y="856"/>
                    <a:pt x="518" y="859"/>
                    <a:pt x="503" y="862"/>
                  </a:cubicBezTo>
                  <a:cubicBezTo>
                    <a:pt x="503" y="862"/>
                    <a:pt x="503" y="862"/>
                    <a:pt x="503" y="862"/>
                  </a:cubicBezTo>
                  <a:cubicBezTo>
                    <a:pt x="506" y="885"/>
                    <a:pt x="506" y="885"/>
                    <a:pt x="506" y="885"/>
                  </a:cubicBezTo>
                  <a:cubicBezTo>
                    <a:pt x="506" y="885"/>
                    <a:pt x="506" y="885"/>
                    <a:pt x="506" y="885"/>
                  </a:cubicBezTo>
                  <a:cubicBezTo>
                    <a:pt x="522" y="883"/>
                    <a:pt x="539" y="880"/>
                    <a:pt x="554" y="876"/>
                  </a:cubicBezTo>
                  <a:cubicBezTo>
                    <a:pt x="555" y="876"/>
                    <a:pt x="555" y="876"/>
                    <a:pt x="555" y="876"/>
                  </a:cubicBezTo>
                  <a:cubicBezTo>
                    <a:pt x="549" y="853"/>
                    <a:pt x="549" y="853"/>
                    <a:pt x="549" y="853"/>
                  </a:cubicBezTo>
                  <a:cubicBezTo>
                    <a:pt x="549" y="853"/>
                    <a:pt x="549" y="853"/>
                    <a:pt x="549" y="853"/>
                  </a:cubicBezTo>
                  <a:moveTo>
                    <a:pt x="303" y="841"/>
                  </a:moveTo>
                  <a:cubicBezTo>
                    <a:pt x="295" y="864"/>
                    <a:pt x="295" y="864"/>
                    <a:pt x="295" y="864"/>
                  </a:cubicBezTo>
                  <a:cubicBezTo>
                    <a:pt x="295" y="864"/>
                    <a:pt x="295" y="864"/>
                    <a:pt x="295" y="864"/>
                  </a:cubicBezTo>
                  <a:cubicBezTo>
                    <a:pt x="311" y="869"/>
                    <a:pt x="327" y="874"/>
                    <a:pt x="343" y="878"/>
                  </a:cubicBezTo>
                  <a:cubicBezTo>
                    <a:pt x="342" y="878"/>
                    <a:pt x="342" y="878"/>
                    <a:pt x="342" y="878"/>
                  </a:cubicBezTo>
                  <a:cubicBezTo>
                    <a:pt x="343" y="878"/>
                    <a:pt x="343" y="878"/>
                    <a:pt x="343" y="878"/>
                  </a:cubicBezTo>
                  <a:cubicBezTo>
                    <a:pt x="348" y="855"/>
                    <a:pt x="348" y="855"/>
                    <a:pt x="348" y="855"/>
                  </a:cubicBezTo>
                  <a:cubicBezTo>
                    <a:pt x="348" y="855"/>
                    <a:pt x="348" y="855"/>
                    <a:pt x="348" y="855"/>
                  </a:cubicBezTo>
                  <a:cubicBezTo>
                    <a:pt x="333" y="851"/>
                    <a:pt x="318" y="847"/>
                    <a:pt x="303" y="841"/>
                  </a:cubicBezTo>
                  <a:cubicBezTo>
                    <a:pt x="303" y="841"/>
                    <a:pt x="303" y="841"/>
                    <a:pt x="303" y="841"/>
                  </a:cubicBezTo>
                  <a:moveTo>
                    <a:pt x="597" y="837"/>
                  </a:moveTo>
                  <a:cubicBezTo>
                    <a:pt x="597" y="837"/>
                    <a:pt x="597" y="837"/>
                    <a:pt x="597" y="837"/>
                  </a:cubicBezTo>
                  <a:cubicBezTo>
                    <a:pt x="582" y="843"/>
                    <a:pt x="567" y="848"/>
                    <a:pt x="552" y="852"/>
                  </a:cubicBezTo>
                  <a:cubicBezTo>
                    <a:pt x="552" y="852"/>
                    <a:pt x="552" y="852"/>
                    <a:pt x="552" y="852"/>
                  </a:cubicBezTo>
                  <a:cubicBezTo>
                    <a:pt x="558" y="875"/>
                    <a:pt x="558" y="875"/>
                    <a:pt x="558" y="875"/>
                  </a:cubicBezTo>
                  <a:cubicBezTo>
                    <a:pt x="558" y="875"/>
                    <a:pt x="558" y="875"/>
                    <a:pt x="558" y="875"/>
                  </a:cubicBezTo>
                  <a:cubicBezTo>
                    <a:pt x="574" y="871"/>
                    <a:pt x="590" y="866"/>
                    <a:pt x="605" y="860"/>
                  </a:cubicBezTo>
                  <a:cubicBezTo>
                    <a:pt x="606" y="860"/>
                    <a:pt x="606" y="860"/>
                    <a:pt x="606" y="860"/>
                  </a:cubicBezTo>
                  <a:cubicBezTo>
                    <a:pt x="597" y="837"/>
                    <a:pt x="597" y="837"/>
                    <a:pt x="597" y="837"/>
                  </a:cubicBezTo>
                  <a:cubicBezTo>
                    <a:pt x="597" y="837"/>
                    <a:pt x="597" y="837"/>
                    <a:pt x="597" y="837"/>
                  </a:cubicBezTo>
                  <a:moveTo>
                    <a:pt x="257" y="821"/>
                  </a:moveTo>
                  <a:cubicBezTo>
                    <a:pt x="246" y="843"/>
                    <a:pt x="246" y="843"/>
                    <a:pt x="246" y="843"/>
                  </a:cubicBezTo>
                  <a:cubicBezTo>
                    <a:pt x="246" y="843"/>
                    <a:pt x="246" y="843"/>
                    <a:pt x="246" y="843"/>
                  </a:cubicBezTo>
                  <a:cubicBezTo>
                    <a:pt x="261" y="850"/>
                    <a:pt x="276" y="857"/>
                    <a:pt x="292" y="863"/>
                  </a:cubicBezTo>
                  <a:cubicBezTo>
                    <a:pt x="292" y="863"/>
                    <a:pt x="292" y="863"/>
                    <a:pt x="292" y="863"/>
                  </a:cubicBezTo>
                  <a:cubicBezTo>
                    <a:pt x="300" y="840"/>
                    <a:pt x="300" y="840"/>
                    <a:pt x="300" y="840"/>
                  </a:cubicBezTo>
                  <a:cubicBezTo>
                    <a:pt x="300" y="840"/>
                    <a:pt x="300" y="840"/>
                    <a:pt x="300" y="840"/>
                  </a:cubicBezTo>
                  <a:cubicBezTo>
                    <a:pt x="285" y="835"/>
                    <a:pt x="271" y="829"/>
                    <a:pt x="257" y="822"/>
                  </a:cubicBezTo>
                  <a:cubicBezTo>
                    <a:pt x="257" y="821"/>
                    <a:pt x="257" y="821"/>
                    <a:pt x="257" y="821"/>
                  </a:cubicBezTo>
                  <a:moveTo>
                    <a:pt x="643" y="816"/>
                  </a:moveTo>
                  <a:cubicBezTo>
                    <a:pt x="643" y="816"/>
                    <a:pt x="643" y="816"/>
                    <a:pt x="643" y="816"/>
                  </a:cubicBezTo>
                  <a:cubicBezTo>
                    <a:pt x="629" y="824"/>
                    <a:pt x="615" y="830"/>
                    <a:pt x="600" y="836"/>
                  </a:cubicBezTo>
                  <a:cubicBezTo>
                    <a:pt x="600" y="836"/>
                    <a:pt x="600" y="836"/>
                    <a:pt x="600" y="836"/>
                  </a:cubicBezTo>
                  <a:cubicBezTo>
                    <a:pt x="609" y="858"/>
                    <a:pt x="609" y="858"/>
                    <a:pt x="609" y="858"/>
                  </a:cubicBezTo>
                  <a:cubicBezTo>
                    <a:pt x="609" y="858"/>
                    <a:pt x="609" y="858"/>
                    <a:pt x="609" y="858"/>
                  </a:cubicBezTo>
                  <a:cubicBezTo>
                    <a:pt x="624" y="852"/>
                    <a:pt x="639" y="845"/>
                    <a:pt x="654" y="837"/>
                  </a:cubicBezTo>
                  <a:cubicBezTo>
                    <a:pt x="654" y="837"/>
                    <a:pt x="654" y="837"/>
                    <a:pt x="654" y="837"/>
                  </a:cubicBezTo>
                  <a:cubicBezTo>
                    <a:pt x="643" y="816"/>
                    <a:pt x="643" y="816"/>
                    <a:pt x="643" y="816"/>
                  </a:cubicBezTo>
                  <a:moveTo>
                    <a:pt x="213" y="796"/>
                  </a:moveTo>
                  <a:cubicBezTo>
                    <a:pt x="200" y="816"/>
                    <a:pt x="200" y="816"/>
                    <a:pt x="200" y="816"/>
                  </a:cubicBezTo>
                  <a:cubicBezTo>
                    <a:pt x="200" y="816"/>
                    <a:pt x="200" y="816"/>
                    <a:pt x="200" y="816"/>
                  </a:cubicBezTo>
                  <a:cubicBezTo>
                    <a:pt x="214" y="825"/>
                    <a:pt x="228" y="834"/>
                    <a:pt x="243" y="841"/>
                  </a:cubicBezTo>
                  <a:cubicBezTo>
                    <a:pt x="243" y="841"/>
                    <a:pt x="243" y="841"/>
                    <a:pt x="243" y="841"/>
                  </a:cubicBezTo>
                  <a:cubicBezTo>
                    <a:pt x="254" y="820"/>
                    <a:pt x="254" y="820"/>
                    <a:pt x="254" y="820"/>
                  </a:cubicBezTo>
                  <a:cubicBezTo>
                    <a:pt x="254" y="820"/>
                    <a:pt x="254" y="820"/>
                    <a:pt x="254" y="820"/>
                  </a:cubicBezTo>
                  <a:cubicBezTo>
                    <a:pt x="254" y="820"/>
                    <a:pt x="254" y="820"/>
                    <a:pt x="254" y="820"/>
                  </a:cubicBezTo>
                  <a:cubicBezTo>
                    <a:pt x="240" y="813"/>
                    <a:pt x="226" y="805"/>
                    <a:pt x="213" y="796"/>
                  </a:cubicBezTo>
                  <a:cubicBezTo>
                    <a:pt x="213" y="796"/>
                    <a:pt x="213" y="796"/>
                    <a:pt x="213" y="796"/>
                  </a:cubicBezTo>
                  <a:moveTo>
                    <a:pt x="686" y="790"/>
                  </a:moveTo>
                  <a:cubicBezTo>
                    <a:pt x="686" y="790"/>
                    <a:pt x="686" y="790"/>
                    <a:pt x="686" y="790"/>
                  </a:cubicBezTo>
                  <a:cubicBezTo>
                    <a:pt x="673" y="799"/>
                    <a:pt x="660" y="807"/>
                    <a:pt x="646" y="814"/>
                  </a:cubicBezTo>
                  <a:cubicBezTo>
                    <a:pt x="646" y="814"/>
                    <a:pt x="646" y="814"/>
                    <a:pt x="646" y="814"/>
                  </a:cubicBezTo>
                  <a:cubicBezTo>
                    <a:pt x="657" y="835"/>
                    <a:pt x="657" y="835"/>
                    <a:pt x="657" y="835"/>
                  </a:cubicBezTo>
                  <a:cubicBezTo>
                    <a:pt x="657" y="836"/>
                    <a:pt x="657" y="836"/>
                    <a:pt x="657" y="836"/>
                  </a:cubicBezTo>
                  <a:cubicBezTo>
                    <a:pt x="657" y="835"/>
                    <a:pt x="657" y="835"/>
                    <a:pt x="657" y="835"/>
                  </a:cubicBezTo>
                  <a:cubicBezTo>
                    <a:pt x="672" y="828"/>
                    <a:pt x="686" y="819"/>
                    <a:pt x="699" y="809"/>
                  </a:cubicBezTo>
                  <a:cubicBezTo>
                    <a:pt x="699" y="809"/>
                    <a:pt x="699" y="809"/>
                    <a:pt x="699" y="809"/>
                  </a:cubicBezTo>
                  <a:cubicBezTo>
                    <a:pt x="686" y="790"/>
                    <a:pt x="686" y="790"/>
                    <a:pt x="686" y="790"/>
                  </a:cubicBezTo>
                  <a:moveTo>
                    <a:pt x="173" y="766"/>
                  </a:moveTo>
                  <a:cubicBezTo>
                    <a:pt x="157" y="784"/>
                    <a:pt x="157" y="784"/>
                    <a:pt x="157" y="784"/>
                  </a:cubicBezTo>
                  <a:cubicBezTo>
                    <a:pt x="157" y="784"/>
                    <a:pt x="157" y="784"/>
                    <a:pt x="157" y="784"/>
                  </a:cubicBezTo>
                  <a:cubicBezTo>
                    <a:pt x="170" y="795"/>
                    <a:pt x="183" y="805"/>
                    <a:pt x="197" y="814"/>
                  </a:cubicBezTo>
                  <a:cubicBezTo>
                    <a:pt x="197" y="814"/>
                    <a:pt x="197" y="814"/>
                    <a:pt x="197" y="814"/>
                  </a:cubicBezTo>
                  <a:cubicBezTo>
                    <a:pt x="210" y="794"/>
                    <a:pt x="210" y="794"/>
                    <a:pt x="210" y="794"/>
                  </a:cubicBezTo>
                  <a:cubicBezTo>
                    <a:pt x="210" y="794"/>
                    <a:pt x="210" y="794"/>
                    <a:pt x="210" y="794"/>
                  </a:cubicBezTo>
                  <a:cubicBezTo>
                    <a:pt x="197" y="786"/>
                    <a:pt x="185" y="776"/>
                    <a:pt x="173" y="766"/>
                  </a:cubicBezTo>
                  <a:cubicBezTo>
                    <a:pt x="173" y="766"/>
                    <a:pt x="173" y="766"/>
                    <a:pt x="173" y="766"/>
                  </a:cubicBezTo>
                  <a:moveTo>
                    <a:pt x="725" y="758"/>
                  </a:moveTo>
                  <a:cubicBezTo>
                    <a:pt x="725" y="758"/>
                    <a:pt x="725" y="758"/>
                    <a:pt x="725" y="758"/>
                  </a:cubicBezTo>
                  <a:cubicBezTo>
                    <a:pt x="714" y="769"/>
                    <a:pt x="701" y="779"/>
                    <a:pt x="689" y="788"/>
                  </a:cubicBezTo>
                  <a:cubicBezTo>
                    <a:pt x="689" y="788"/>
                    <a:pt x="689" y="788"/>
                    <a:pt x="689" y="788"/>
                  </a:cubicBezTo>
                  <a:cubicBezTo>
                    <a:pt x="702" y="807"/>
                    <a:pt x="702" y="807"/>
                    <a:pt x="702" y="807"/>
                  </a:cubicBezTo>
                  <a:cubicBezTo>
                    <a:pt x="702" y="807"/>
                    <a:pt x="702" y="807"/>
                    <a:pt x="702" y="807"/>
                  </a:cubicBezTo>
                  <a:cubicBezTo>
                    <a:pt x="703" y="807"/>
                    <a:pt x="703" y="807"/>
                    <a:pt x="703" y="807"/>
                  </a:cubicBezTo>
                  <a:cubicBezTo>
                    <a:pt x="716" y="798"/>
                    <a:pt x="729" y="787"/>
                    <a:pt x="741" y="776"/>
                  </a:cubicBezTo>
                  <a:cubicBezTo>
                    <a:pt x="741" y="777"/>
                    <a:pt x="741" y="777"/>
                    <a:pt x="741" y="777"/>
                  </a:cubicBezTo>
                  <a:cubicBezTo>
                    <a:pt x="741" y="776"/>
                    <a:pt x="741" y="776"/>
                    <a:pt x="741" y="776"/>
                  </a:cubicBezTo>
                  <a:cubicBezTo>
                    <a:pt x="725" y="758"/>
                    <a:pt x="725" y="758"/>
                    <a:pt x="725" y="758"/>
                  </a:cubicBezTo>
                  <a:moveTo>
                    <a:pt x="136" y="731"/>
                  </a:moveTo>
                  <a:cubicBezTo>
                    <a:pt x="119" y="747"/>
                    <a:pt x="119" y="747"/>
                    <a:pt x="119" y="747"/>
                  </a:cubicBezTo>
                  <a:cubicBezTo>
                    <a:pt x="119" y="747"/>
                    <a:pt x="119" y="747"/>
                    <a:pt x="119" y="747"/>
                  </a:cubicBezTo>
                  <a:cubicBezTo>
                    <a:pt x="119" y="747"/>
                    <a:pt x="119" y="747"/>
                    <a:pt x="119" y="747"/>
                  </a:cubicBezTo>
                  <a:cubicBezTo>
                    <a:pt x="130" y="759"/>
                    <a:pt x="142" y="771"/>
                    <a:pt x="154" y="782"/>
                  </a:cubicBezTo>
                  <a:cubicBezTo>
                    <a:pt x="154" y="782"/>
                    <a:pt x="154" y="782"/>
                    <a:pt x="154" y="782"/>
                  </a:cubicBezTo>
                  <a:cubicBezTo>
                    <a:pt x="170" y="764"/>
                    <a:pt x="170" y="764"/>
                    <a:pt x="170" y="764"/>
                  </a:cubicBezTo>
                  <a:cubicBezTo>
                    <a:pt x="170" y="764"/>
                    <a:pt x="170" y="764"/>
                    <a:pt x="170" y="764"/>
                  </a:cubicBezTo>
                  <a:cubicBezTo>
                    <a:pt x="158" y="753"/>
                    <a:pt x="147" y="742"/>
                    <a:pt x="136" y="731"/>
                  </a:cubicBezTo>
                  <a:cubicBezTo>
                    <a:pt x="136" y="731"/>
                    <a:pt x="136" y="731"/>
                    <a:pt x="136" y="731"/>
                  </a:cubicBezTo>
                  <a:moveTo>
                    <a:pt x="761" y="722"/>
                  </a:moveTo>
                  <a:cubicBezTo>
                    <a:pt x="761" y="722"/>
                    <a:pt x="761" y="722"/>
                    <a:pt x="761" y="722"/>
                  </a:cubicBezTo>
                  <a:cubicBezTo>
                    <a:pt x="761" y="722"/>
                    <a:pt x="761" y="722"/>
                    <a:pt x="761" y="722"/>
                  </a:cubicBezTo>
                  <a:cubicBezTo>
                    <a:pt x="761" y="723"/>
                    <a:pt x="761" y="723"/>
                    <a:pt x="761" y="723"/>
                  </a:cubicBezTo>
                  <a:cubicBezTo>
                    <a:pt x="750" y="734"/>
                    <a:pt x="739" y="745"/>
                    <a:pt x="728" y="756"/>
                  </a:cubicBezTo>
                  <a:cubicBezTo>
                    <a:pt x="728" y="756"/>
                    <a:pt x="728" y="756"/>
                    <a:pt x="728" y="756"/>
                  </a:cubicBezTo>
                  <a:cubicBezTo>
                    <a:pt x="744" y="774"/>
                    <a:pt x="744" y="774"/>
                    <a:pt x="744" y="774"/>
                  </a:cubicBezTo>
                  <a:cubicBezTo>
                    <a:pt x="744" y="774"/>
                    <a:pt x="744" y="774"/>
                    <a:pt x="744" y="774"/>
                  </a:cubicBezTo>
                  <a:cubicBezTo>
                    <a:pt x="756" y="762"/>
                    <a:pt x="768" y="751"/>
                    <a:pt x="779" y="738"/>
                  </a:cubicBezTo>
                  <a:cubicBezTo>
                    <a:pt x="779" y="738"/>
                    <a:pt x="779" y="738"/>
                    <a:pt x="779" y="738"/>
                  </a:cubicBezTo>
                  <a:cubicBezTo>
                    <a:pt x="761" y="723"/>
                    <a:pt x="761" y="723"/>
                    <a:pt x="761" y="723"/>
                  </a:cubicBezTo>
                  <a:cubicBezTo>
                    <a:pt x="761" y="722"/>
                    <a:pt x="761" y="722"/>
                    <a:pt x="761" y="722"/>
                  </a:cubicBezTo>
                  <a:moveTo>
                    <a:pt x="104" y="692"/>
                  </a:moveTo>
                  <a:cubicBezTo>
                    <a:pt x="85" y="706"/>
                    <a:pt x="85" y="706"/>
                    <a:pt x="85" y="706"/>
                  </a:cubicBezTo>
                  <a:cubicBezTo>
                    <a:pt x="85" y="706"/>
                    <a:pt x="85" y="706"/>
                    <a:pt x="85" y="706"/>
                  </a:cubicBezTo>
                  <a:cubicBezTo>
                    <a:pt x="94" y="719"/>
                    <a:pt x="105" y="732"/>
                    <a:pt x="116" y="744"/>
                  </a:cubicBezTo>
                  <a:cubicBezTo>
                    <a:pt x="116" y="745"/>
                    <a:pt x="116" y="745"/>
                    <a:pt x="116" y="745"/>
                  </a:cubicBezTo>
                  <a:cubicBezTo>
                    <a:pt x="134" y="729"/>
                    <a:pt x="134" y="729"/>
                    <a:pt x="134" y="729"/>
                  </a:cubicBezTo>
                  <a:cubicBezTo>
                    <a:pt x="134" y="729"/>
                    <a:pt x="134" y="729"/>
                    <a:pt x="134" y="729"/>
                  </a:cubicBezTo>
                  <a:cubicBezTo>
                    <a:pt x="134" y="728"/>
                    <a:pt x="134" y="728"/>
                    <a:pt x="134" y="728"/>
                  </a:cubicBezTo>
                  <a:cubicBezTo>
                    <a:pt x="123" y="717"/>
                    <a:pt x="113" y="705"/>
                    <a:pt x="104" y="692"/>
                  </a:cubicBezTo>
                  <a:cubicBezTo>
                    <a:pt x="104" y="692"/>
                    <a:pt x="104" y="692"/>
                    <a:pt x="104" y="692"/>
                  </a:cubicBezTo>
                  <a:moveTo>
                    <a:pt x="792" y="682"/>
                  </a:moveTo>
                  <a:cubicBezTo>
                    <a:pt x="792" y="683"/>
                    <a:pt x="792" y="683"/>
                    <a:pt x="792" y="683"/>
                  </a:cubicBezTo>
                  <a:cubicBezTo>
                    <a:pt x="783" y="695"/>
                    <a:pt x="773" y="708"/>
                    <a:pt x="763" y="720"/>
                  </a:cubicBezTo>
                  <a:cubicBezTo>
                    <a:pt x="763" y="720"/>
                    <a:pt x="763" y="720"/>
                    <a:pt x="763" y="720"/>
                  </a:cubicBezTo>
                  <a:cubicBezTo>
                    <a:pt x="781" y="735"/>
                    <a:pt x="781" y="735"/>
                    <a:pt x="781" y="735"/>
                  </a:cubicBezTo>
                  <a:cubicBezTo>
                    <a:pt x="781" y="735"/>
                    <a:pt x="781" y="735"/>
                    <a:pt x="781" y="735"/>
                  </a:cubicBezTo>
                  <a:cubicBezTo>
                    <a:pt x="792" y="723"/>
                    <a:pt x="802" y="710"/>
                    <a:pt x="811" y="696"/>
                  </a:cubicBezTo>
                  <a:cubicBezTo>
                    <a:pt x="812" y="696"/>
                    <a:pt x="812" y="696"/>
                    <a:pt x="812" y="696"/>
                  </a:cubicBezTo>
                  <a:cubicBezTo>
                    <a:pt x="792" y="682"/>
                    <a:pt x="792" y="682"/>
                    <a:pt x="792" y="682"/>
                  </a:cubicBezTo>
                  <a:moveTo>
                    <a:pt x="77" y="649"/>
                  </a:moveTo>
                  <a:cubicBezTo>
                    <a:pt x="56" y="661"/>
                    <a:pt x="56" y="661"/>
                    <a:pt x="56" y="661"/>
                  </a:cubicBezTo>
                  <a:cubicBezTo>
                    <a:pt x="56" y="661"/>
                    <a:pt x="56" y="661"/>
                    <a:pt x="56" y="661"/>
                  </a:cubicBezTo>
                  <a:cubicBezTo>
                    <a:pt x="64" y="676"/>
                    <a:pt x="73" y="690"/>
                    <a:pt x="82" y="703"/>
                  </a:cubicBezTo>
                  <a:cubicBezTo>
                    <a:pt x="82" y="703"/>
                    <a:pt x="82" y="703"/>
                    <a:pt x="82" y="703"/>
                  </a:cubicBezTo>
                  <a:cubicBezTo>
                    <a:pt x="102" y="689"/>
                    <a:pt x="102" y="689"/>
                    <a:pt x="102" y="689"/>
                  </a:cubicBezTo>
                  <a:cubicBezTo>
                    <a:pt x="102" y="689"/>
                    <a:pt x="102" y="689"/>
                    <a:pt x="102" y="689"/>
                  </a:cubicBezTo>
                  <a:cubicBezTo>
                    <a:pt x="93" y="676"/>
                    <a:pt x="84" y="663"/>
                    <a:pt x="77" y="650"/>
                  </a:cubicBezTo>
                  <a:cubicBezTo>
                    <a:pt x="77" y="649"/>
                    <a:pt x="77" y="649"/>
                    <a:pt x="77" y="649"/>
                  </a:cubicBezTo>
                  <a:moveTo>
                    <a:pt x="818" y="639"/>
                  </a:moveTo>
                  <a:cubicBezTo>
                    <a:pt x="818" y="639"/>
                    <a:pt x="818" y="639"/>
                    <a:pt x="818" y="639"/>
                  </a:cubicBezTo>
                  <a:cubicBezTo>
                    <a:pt x="811" y="653"/>
                    <a:pt x="803" y="667"/>
                    <a:pt x="794" y="679"/>
                  </a:cubicBezTo>
                  <a:cubicBezTo>
                    <a:pt x="794" y="680"/>
                    <a:pt x="794" y="680"/>
                    <a:pt x="794" y="680"/>
                  </a:cubicBezTo>
                  <a:cubicBezTo>
                    <a:pt x="814" y="693"/>
                    <a:pt x="814" y="693"/>
                    <a:pt x="814" y="693"/>
                  </a:cubicBezTo>
                  <a:cubicBezTo>
                    <a:pt x="814" y="693"/>
                    <a:pt x="814" y="693"/>
                    <a:pt x="814" y="693"/>
                  </a:cubicBezTo>
                  <a:cubicBezTo>
                    <a:pt x="823" y="679"/>
                    <a:pt x="831" y="665"/>
                    <a:pt x="839" y="650"/>
                  </a:cubicBezTo>
                  <a:cubicBezTo>
                    <a:pt x="839" y="650"/>
                    <a:pt x="839" y="650"/>
                    <a:pt x="839" y="650"/>
                  </a:cubicBezTo>
                  <a:cubicBezTo>
                    <a:pt x="818" y="639"/>
                    <a:pt x="818" y="639"/>
                    <a:pt x="818" y="639"/>
                  </a:cubicBezTo>
                  <a:cubicBezTo>
                    <a:pt x="818" y="639"/>
                    <a:pt x="818" y="639"/>
                    <a:pt x="818" y="639"/>
                  </a:cubicBezTo>
                  <a:moveTo>
                    <a:pt x="55" y="604"/>
                  </a:moveTo>
                  <a:cubicBezTo>
                    <a:pt x="33" y="613"/>
                    <a:pt x="33" y="613"/>
                    <a:pt x="33" y="613"/>
                  </a:cubicBezTo>
                  <a:cubicBezTo>
                    <a:pt x="33" y="613"/>
                    <a:pt x="33" y="613"/>
                    <a:pt x="33" y="613"/>
                  </a:cubicBezTo>
                  <a:cubicBezTo>
                    <a:pt x="39" y="628"/>
                    <a:pt x="46" y="643"/>
                    <a:pt x="54" y="658"/>
                  </a:cubicBezTo>
                  <a:cubicBezTo>
                    <a:pt x="54" y="658"/>
                    <a:pt x="54" y="658"/>
                    <a:pt x="54" y="658"/>
                  </a:cubicBezTo>
                  <a:cubicBezTo>
                    <a:pt x="75" y="646"/>
                    <a:pt x="75" y="646"/>
                    <a:pt x="75" y="646"/>
                  </a:cubicBezTo>
                  <a:cubicBezTo>
                    <a:pt x="75" y="646"/>
                    <a:pt x="75" y="646"/>
                    <a:pt x="75" y="646"/>
                  </a:cubicBezTo>
                  <a:cubicBezTo>
                    <a:pt x="68" y="633"/>
                    <a:pt x="61" y="618"/>
                    <a:pt x="55" y="604"/>
                  </a:cubicBezTo>
                  <a:cubicBezTo>
                    <a:pt x="55" y="604"/>
                    <a:pt x="55" y="604"/>
                    <a:pt x="55" y="604"/>
                  </a:cubicBezTo>
                  <a:moveTo>
                    <a:pt x="838" y="593"/>
                  </a:moveTo>
                  <a:cubicBezTo>
                    <a:pt x="838" y="593"/>
                    <a:pt x="838" y="593"/>
                    <a:pt x="838" y="593"/>
                  </a:cubicBezTo>
                  <a:cubicBezTo>
                    <a:pt x="833" y="608"/>
                    <a:pt x="827" y="622"/>
                    <a:pt x="820" y="636"/>
                  </a:cubicBezTo>
                  <a:cubicBezTo>
                    <a:pt x="819" y="636"/>
                    <a:pt x="819" y="636"/>
                    <a:pt x="819" y="636"/>
                  </a:cubicBezTo>
                  <a:cubicBezTo>
                    <a:pt x="841" y="647"/>
                    <a:pt x="841" y="647"/>
                    <a:pt x="841" y="647"/>
                  </a:cubicBezTo>
                  <a:cubicBezTo>
                    <a:pt x="841" y="647"/>
                    <a:pt x="841" y="647"/>
                    <a:pt x="841" y="647"/>
                  </a:cubicBezTo>
                  <a:cubicBezTo>
                    <a:pt x="848" y="632"/>
                    <a:pt x="855" y="617"/>
                    <a:pt x="861" y="602"/>
                  </a:cubicBezTo>
                  <a:cubicBezTo>
                    <a:pt x="861" y="602"/>
                    <a:pt x="861" y="602"/>
                    <a:pt x="861" y="602"/>
                  </a:cubicBezTo>
                  <a:cubicBezTo>
                    <a:pt x="838" y="593"/>
                    <a:pt x="838" y="593"/>
                    <a:pt x="838" y="593"/>
                  </a:cubicBezTo>
                  <a:moveTo>
                    <a:pt x="39" y="556"/>
                  </a:moveTo>
                  <a:cubicBezTo>
                    <a:pt x="16" y="562"/>
                    <a:pt x="16" y="562"/>
                    <a:pt x="16" y="562"/>
                  </a:cubicBezTo>
                  <a:cubicBezTo>
                    <a:pt x="16" y="562"/>
                    <a:pt x="16" y="562"/>
                    <a:pt x="16" y="562"/>
                  </a:cubicBezTo>
                  <a:cubicBezTo>
                    <a:pt x="16" y="563"/>
                    <a:pt x="16" y="563"/>
                    <a:pt x="16" y="563"/>
                  </a:cubicBezTo>
                  <a:cubicBezTo>
                    <a:pt x="20" y="578"/>
                    <a:pt x="25" y="594"/>
                    <a:pt x="31" y="609"/>
                  </a:cubicBezTo>
                  <a:cubicBezTo>
                    <a:pt x="31" y="610"/>
                    <a:pt x="31" y="610"/>
                    <a:pt x="31" y="610"/>
                  </a:cubicBezTo>
                  <a:cubicBezTo>
                    <a:pt x="53" y="601"/>
                    <a:pt x="53" y="601"/>
                    <a:pt x="53" y="601"/>
                  </a:cubicBezTo>
                  <a:cubicBezTo>
                    <a:pt x="54" y="601"/>
                    <a:pt x="54" y="601"/>
                    <a:pt x="54" y="601"/>
                  </a:cubicBezTo>
                  <a:cubicBezTo>
                    <a:pt x="54" y="601"/>
                    <a:pt x="54" y="601"/>
                    <a:pt x="54" y="601"/>
                  </a:cubicBezTo>
                  <a:cubicBezTo>
                    <a:pt x="48" y="586"/>
                    <a:pt x="43" y="571"/>
                    <a:pt x="39" y="556"/>
                  </a:cubicBezTo>
                  <a:cubicBezTo>
                    <a:pt x="39" y="556"/>
                    <a:pt x="39" y="556"/>
                    <a:pt x="39" y="556"/>
                  </a:cubicBezTo>
                  <a:moveTo>
                    <a:pt x="853" y="545"/>
                  </a:moveTo>
                  <a:cubicBezTo>
                    <a:pt x="853" y="545"/>
                    <a:pt x="853" y="545"/>
                    <a:pt x="853" y="545"/>
                  </a:cubicBezTo>
                  <a:cubicBezTo>
                    <a:pt x="850" y="560"/>
                    <a:pt x="845" y="575"/>
                    <a:pt x="840" y="590"/>
                  </a:cubicBezTo>
                  <a:cubicBezTo>
                    <a:pt x="840" y="590"/>
                    <a:pt x="840" y="590"/>
                    <a:pt x="840" y="590"/>
                  </a:cubicBezTo>
                  <a:cubicBezTo>
                    <a:pt x="862" y="598"/>
                    <a:pt x="862" y="598"/>
                    <a:pt x="862" y="598"/>
                  </a:cubicBezTo>
                  <a:cubicBezTo>
                    <a:pt x="862" y="598"/>
                    <a:pt x="862" y="598"/>
                    <a:pt x="862" y="598"/>
                  </a:cubicBezTo>
                  <a:cubicBezTo>
                    <a:pt x="868" y="582"/>
                    <a:pt x="873" y="567"/>
                    <a:pt x="877" y="551"/>
                  </a:cubicBezTo>
                  <a:cubicBezTo>
                    <a:pt x="878" y="551"/>
                    <a:pt x="878" y="551"/>
                    <a:pt x="878" y="551"/>
                  </a:cubicBezTo>
                  <a:cubicBezTo>
                    <a:pt x="853" y="545"/>
                    <a:pt x="853" y="545"/>
                    <a:pt x="853" y="545"/>
                  </a:cubicBezTo>
                  <a:moveTo>
                    <a:pt x="28" y="507"/>
                  </a:moveTo>
                  <a:cubicBezTo>
                    <a:pt x="5" y="510"/>
                    <a:pt x="5" y="510"/>
                    <a:pt x="5" y="510"/>
                  </a:cubicBezTo>
                  <a:cubicBezTo>
                    <a:pt x="5" y="510"/>
                    <a:pt x="5" y="510"/>
                    <a:pt x="5" y="510"/>
                  </a:cubicBezTo>
                  <a:cubicBezTo>
                    <a:pt x="5" y="510"/>
                    <a:pt x="5" y="510"/>
                    <a:pt x="5" y="510"/>
                  </a:cubicBezTo>
                  <a:cubicBezTo>
                    <a:pt x="7" y="527"/>
                    <a:pt x="10" y="543"/>
                    <a:pt x="15" y="559"/>
                  </a:cubicBezTo>
                  <a:cubicBezTo>
                    <a:pt x="15" y="559"/>
                    <a:pt x="15" y="559"/>
                    <a:pt x="15" y="559"/>
                  </a:cubicBezTo>
                  <a:cubicBezTo>
                    <a:pt x="38" y="553"/>
                    <a:pt x="38" y="553"/>
                    <a:pt x="38" y="553"/>
                  </a:cubicBezTo>
                  <a:cubicBezTo>
                    <a:pt x="38" y="552"/>
                    <a:pt x="38" y="552"/>
                    <a:pt x="38" y="552"/>
                  </a:cubicBezTo>
                  <a:cubicBezTo>
                    <a:pt x="34" y="537"/>
                    <a:pt x="31" y="522"/>
                    <a:pt x="28" y="507"/>
                  </a:cubicBezTo>
                  <a:cubicBezTo>
                    <a:pt x="28" y="507"/>
                    <a:pt x="28" y="507"/>
                    <a:pt x="28" y="507"/>
                  </a:cubicBezTo>
                  <a:moveTo>
                    <a:pt x="863" y="495"/>
                  </a:moveTo>
                  <a:cubicBezTo>
                    <a:pt x="861" y="495"/>
                    <a:pt x="861" y="495"/>
                    <a:pt x="861" y="495"/>
                  </a:cubicBezTo>
                  <a:cubicBezTo>
                    <a:pt x="862" y="495"/>
                    <a:pt x="862" y="495"/>
                    <a:pt x="862" y="495"/>
                  </a:cubicBezTo>
                  <a:cubicBezTo>
                    <a:pt x="860" y="511"/>
                    <a:pt x="858" y="526"/>
                    <a:pt x="854" y="541"/>
                  </a:cubicBezTo>
                  <a:cubicBezTo>
                    <a:pt x="854" y="541"/>
                    <a:pt x="854" y="541"/>
                    <a:pt x="854" y="541"/>
                  </a:cubicBezTo>
                  <a:cubicBezTo>
                    <a:pt x="878" y="547"/>
                    <a:pt x="878" y="547"/>
                    <a:pt x="878" y="547"/>
                  </a:cubicBezTo>
                  <a:cubicBezTo>
                    <a:pt x="878" y="547"/>
                    <a:pt x="878" y="547"/>
                    <a:pt x="878" y="547"/>
                  </a:cubicBezTo>
                  <a:cubicBezTo>
                    <a:pt x="881" y="531"/>
                    <a:pt x="884" y="514"/>
                    <a:pt x="886" y="498"/>
                  </a:cubicBezTo>
                  <a:cubicBezTo>
                    <a:pt x="886" y="498"/>
                    <a:pt x="886" y="498"/>
                    <a:pt x="886" y="498"/>
                  </a:cubicBezTo>
                  <a:cubicBezTo>
                    <a:pt x="863" y="495"/>
                    <a:pt x="863" y="495"/>
                    <a:pt x="863" y="495"/>
                  </a:cubicBezTo>
                  <a:moveTo>
                    <a:pt x="24" y="456"/>
                  </a:moveTo>
                  <a:cubicBezTo>
                    <a:pt x="0" y="457"/>
                    <a:pt x="0" y="457"/>
                    <a:pt x="0" y="457"/>
                  </a:cubicBezTo>
                  <a:cubicBezTo>
                    <a:pt x="0" y="457"/>
                    <a:pt x="0" y="457"/>
                    <a:pt x="0" y="457"/>
                  </a:cubicBezTo>
                  <a:cubicBezTo>
                    <a:pt x="0" y="474"/>
                    <a:pt x="2" y="490"/>
                    <a:pt x="4" y="506"/>
                  </a:cubicBezTo>
                  <a:cubicBezTo>
                    <a:pt x="4" y="507"/>
                    <a:pt x="4" y="507"/>
                    <a:pt x="4" y="507"/>
                  </a:cubicBezTo>
                  <a:cubicBezTo>
                    <a:pt x="28" y="503"/>
                    <a:pt x="28" y="503"/>
                    <a:pt x="28" y="503"/>
                  </a:cubicBezTo>
                  <a:cubicBezTo>
                    <a:pt x="28" y="503"/>
                    <a:pt x="28" y="503"/>
                    <a:pt x="28" y="503"/>
                  </a:cubicBezTo>
                  <a:cubicBezTo>
                    <a:pt x="28" y="503"/>
                    <a:pt x="28" y="503"/>
                    <a:pt x="28" y="503"/>
                  </a:cubicBezTo>
                  <a:cubicBezTo>
                    <a:pt x="26" y="488"/>
                    <a:pt x="24" y="472"/>
                    <a:pt x="24" y="457"/>
                  </a:cubicBezTo>
                  <a:cubicBezTo>
                    <a:pt x="24" y="456"/>
                    <a:pt x="24" y="456"/>
                    <a:pt x="24" y="456"/>
                  </a:cubicBezTo>
                  <a:moveTo>
                    <a:pt x="889" y="428"/>
                  </a:moveTo>
                  <a:cubicBezTo>
                    <a:pt x="865" y="429"/>
                    <a:pt x="865" y="429"/>
                    <a:pt x="865" y="429"/>
                  </a:cubicBezTo>
                  <a:cubicBezTo>
                    <a:pt x="865" y="429"/>
                    <a:pt x="865" y="429"/>
                    <a:pt x="865" y="429"/>
                  </a:cubicBezTo>
                  <a:cubicBezTo>
                    <a:pt x="865" y="429"/>
                    <a:pt x="865" y="429"/>
                    <a:pt x="865" y="429"/>
                  </a:cubicBezTo>
                  <a:cubicBezTo>
                    <a:pt x="865" y="434"/>
                    <a:pt x="865" y="440"/>
                    <a:pt x="865" y="445"/>
                  </a:cubicBezTo>
                  <a:cubicBezTo>
                    <a:pt x="865" y="460"/>
                    <a:pt x="864" y="476"/>
                    <a:pt x="863" y="491"/>
                  </a:cubicBezTo>
                  <a:cubicBezTo>
                    <a:pt x="863" y="492"/>
                    <a:pt x="863" y="492"/>
                    <a:pt x="863" y="492"/>
                  </a:cubicBezTo>
                  <a:cubicBezTo>
                    <a:pt x="886" y="494"/>
                    <a:pt x="886" y="494"/>
                    <a:pt x="886" y="494"/>
                  </a:cubicBezTo>
                  <a:cubicBezTo>
                    <a:pt x="887" y="494"/>
                    <a:pt x="887" y="494"/>
                    <a:pt x="887" y="494"/>
                  </a:cubicBezTo>
                  <a:cubicBezTo>
                    <a:pt x="887" y="494"/>
                    <a:pt x="887" y="494"/>
                    <a:pt x="887" y="494"/>
                  </a:cubicBezTo>
                  <a:cubicBezTo>
                    <a:pt x="888" y="478"/>
                    <a:pt x="889" y="461"/>
                    <a:pt x="889" y="445"/>
                  </a:cubicBezTo>
                  <a:cubicBezTo>
                    <a:pt x="889" y="439"/>
                    <a:pt x="889" y="434"/>
                    <a:pt x="889" y="428"/>
                  </a:cubicBezTo>
                  <a:cubicBezTo>
                    <a:pt x="889" y="428"/>
                    <a:pt x="889" y="428"/>
                    <a:pt x="889" y="428"/>
                  </a:cubicBezTo>
                  <a:moveTo>
                    <a:pt x="2" y="404"/>
                  </a:moveTo>
                  <a:cubicBezTo>
                    <a:pt x="2" y="404"/>
                    <a:pt x="2" y="404"/>
                    <a:pt x="2" y="404"/>
                  </a:cubicBezTo>
                  <a:cubicBezTo>
                    <a:pt x="0" y="417"/>
                    <a:pt x="0" y="431"/>
                    <a:pt x="0" y="445"/>
                  </a:cubicBezTo>
                  <a:cubicBezTo>
                    <a:pt x="0" y="448"/>
                    <a:pt x="0" y="450"/>
                    <a:pt x="0" y="453"/>
                  </a:cubicBezTo>
                  <a:cubicBezTo>
                    <a:pt x="0" y="453"/>
                    <a:pt x="0" y="453"/>
                    <a:pt x="0" y="453"/>
                  </a:cubicBezTo>
                  <a:cubicBezTo>
                    <a:pt x="24" y="453"/>
                    <a:pt x="24" y="453"/>
                    <a:pt x="24" y="453"/>
                  </a:cubicBezTo>
                  <a:cubicBezTo>
                    <a:pt x="24" y="453"/>
                    <a:pt x="24" y="453"/>
                    <a:pt x="24" y="453"/>
                  </a:cubicBezTo>
                  <a:cubicBezTo>
                    <a:pt x="24" y="453"/>
                    <a:pt x="24" y="453"/>
                    <a:pt x="24" y="453"/>
                  </a:cubicBezTo>
                  <a:cubicBezTo>
                    <a:pt x="24" y="450"/>
                    <a:pt x="24" y="448"/>
                    <a:pt x="24" y="445"/>
                  </a:cubicBezTo>
                  <a:cubicBezTo>
                    <a:pt x="24" y="432"/>
                    <a:pt x="24" y="419"/>
                    <a:pt x="26" y="406"/>
                  </a:cubicBezTo>
                  <a:cubicBezTo>
                    <a:pt x="26" y="406"/>
                    <a:pt x="26" y="406"/>
                    <a:pt x="26" y="406"/>
                  </a:cubicBezTo>
                  <a:cubicBezTo>
                    <a:pt x="2" y="404"/>
                    <a:pt x="2" y="404"/>
                    <a:pt x="2" y="404"/>
                  </a:cubicBezTo>
                  <a:moveTo>
                    <a:pt x="884" y="375"/>
                  </a:moveTo>
                  <a:cubicBezTo>
                    <a:pt x="860" y="379"/>
                    <a:pt x="860" y="379"/>
                    <a:pt x="860" y="379"/>
                  </a:cubicBezTo>
                  <a:cubicBezTo>
                    <a:pt x="860" y="379"/>
                    <a:pt x="860" y="379"/>
                    <a:pt x="860" y="379"/>
                  </a:cubicBezTo>
                  <a:cubicBezTo>
                    <a:pt x="863" y="394"/>
                    <a:pt x="864" y="410"/>
                    <a:pt x="865" y="425"/>
                  </a:cubicBezTo>
                  <a:cubicBezTo>
                    <a:pt x="865" y="425"/>
                    <a:pt x="865" y="425"/>
                    <a:pt x="865" y="425"/>
                  </a:cubicBezTo>
                  <a:cubicBezTo>
                    <a:pt x="889" y="424"/>
                    <a:pt x="889" y="424"/>
                    <a:pt x="889" y="424"/>
                  </a:cubicBezTo>
                  <a:cubicBezTo>
                    <a:pt x="889" y="424"/>
                    <a:pt x="889" y="424"/>
                    <a:pt x="889" y="424"/>
                  </a:cubicBezTo>
                  <a:cubicBezTo>
                    <a:pt x="888" y="408"/>
                    <a:pt x="886" y="391"/>
                    <a:pt x="884" y="375"/>
                  </a:cubicBezTo>
                  <a:cubicBezTo>
                    <a:pt x="884" y="375"/>
                    <a:pt x="884" y="375"/>
                    <a:pt x="884" y="375"/>
                  </a:cubicBezTo>
                  <a:moveTo>
                    <a:pt x="10" y="351"/>
                  </a:moveTo>
                  <a:cubicBezTo>
                    <a:pt x="10" y="351"/>
                    <a:pt x="10" y="351"/>
                    <a:pt x="10" y="351"/>
                  </a:cubicBezTo>
                  <a:cubicBezTo>
                    <a:pt x="6" y="367"/>
                    <a:pt x="4" y="383"/>
                    <a:pt x="2" y="400"/>
                  </a:cubicBezTo>
                  <a:cubicBezTo>
                    <a:pt x="2" y="400"/>
                    <a:pt x="2" y="400"/>
                    <a:pt x="2" y="400"/>
                  </a:cubicBezTo>
                  <a:cubicBezTo>
                    <a:pt x="26" y="402"/>
                    <a:pt x="26" y="402"/>
                    <a:pt x="26" y="402"/>
                  </a:cubicBezTo>
                  <a:cubicBezTo>
                    <a:pt x="26" y="402"/>
                    <a:pt x="26" y="402"/>
                    <a:pt x="26" y="402"/>
                  </a:cubicBezTo>
                  <a:cubicBezTo>
                    <a:pt x="27" y="387"/>
                    <a:pt x="30" y="371"/>
                    <a:pt x="33" y="356"/>
                  </a:cubicBezTo>
                  <a:cubicBezTo>
                    <a:pt x="33" y="356"/>
                    <a:pt x="33" y="356"/>
                    <a:pt x="33" y="356"/>
                  </a:cubicBezTo>
                  <a:cubicBezTo>
                    <a:pt x="10" y="351"/>
                    <a:pt x="10" y="351"/>
                    <a:pt x="10" y="351"/>
                  </a:cubicBezTo>
                  <a:moveTo>
                    <a:pt x="872" y="323"/>
                  </a:moveTo>
                  <a:cubicBezTo>
                    <a:pt x="849" y="329"/>
                    <a:pt x="849" y="329"/>
                    <a:pt x="849" y="329"/>
                  </a:cubicBezTo>
                  <a:cubicBezTo>
                    <a:pt x="849" y="329"/>
                    <a:pt x="849" y="329"/>
                    <a:pt x="849" y="329"/>
                  </a:cubicBezTo>
                  <a:cubicBezTo>
                    <a:pt x="854" y="344"/>
                    <a:pt x="857" y="360"/>
                    <a:pt x="860" y="375"/>
                  </a:cubicBezTo>
                  <a:cubicBezTo>
                    <a:pt x="860" y="375"/>
                    <a:pt x="860" y="375"/>
                    <a:pt x="860" y="375"/>
                  </a:cubicBezTo>
                  <a:cubicBezTo>
                    <a:pt x="883" y="371"/>
                    <a:pt x="883" y="371"/>
                    <a:pt x="883" y="371"/>
                  </a:cubicBezTo>
                  <a:cubicBezTo>
                    <a:pt x="883" y="371"/>
                    <a:pt x="883" y="371"/>
                    <a:pt x="883" y="371"/>
                  </a:cubicBezTo>
                  <a:cubicBezTo>
                    <a:pt x="881" y="355"/>
                    <a:pt x="877" y="339"/>
                    <a:pt x="872" y="323"/>
                  </a:cubicBezTo>
                  <a:cubicBezTo>
                    <a:pt x="872" y="323"/>
                    <a:pt x="872" y="323"/>
                    <a:pt x="872" y="323"/>
                  </a:cubicBezTo>
                  <a:moveTo>
                    <a:pt x="24" y="299"/>
                  </a:moveTo>
                  <a:cubicBezTo>
                    <a:pt x="24" y="300"/>
                    <a:pt x="24" y="300"/>
                    <a:pt x="24" y="300"/>
                  </a:cubicBezTo>
                  <a:cubicBezTo>
                    <a:pt x="19" y="315"/>
                    <a:pt x="14" y="331"/>
                    <a:pt x="11" y="347"/>
                  </a:cubicBezTo>
                  <a:cubicBezTo>
                    <a:pt x="11" y="347"/>
                    <a:pt x="11" y="347"/>
                    <a:pt x="11" y="347"/>
                  </a:cubicBezTo>
                  <a:cubicBezTo>
                    <a:pt x="34" y="353"/>
                    <a:pt x="34" y="353"/>
                    <a:pt x="34" y="353"/>
                  </a:cubicBezTo>
                  <a:cubicBezTo>
                    <a:pt x="34" y="352"/>
                    <a:pt x="34" y="352"/>
                    <a:pt x="34" y="352"/>
                  </a:cubicBezTo>
                  <a:cubicBezTo>
                    <a:pt x="37" y="337"/>
                    <a:pt x="42" y="322"/>
                    <a:pt x="47" y="307"/>
                  </a:cubicBezTo>
                  <a:cubicBezTo>
                    <a:pt x="47" y="307"/>
                    <a:pt x="47" y="307"/>
                    <a:pt x="47" y="307"/>
                  </a:cubicBezTo>
                  <a:cubicBezTo>
                    <a:pt x="24" y="299"/>
                    <a:pt x="24" y="299"/>
                    <a:pt x="24" y="299"/>
                  </a:cubicBezTo>
                  <a:moveTo>
                    <a:pt x="855" y="272"/>
                  </a:moveTo>
                  <a:cubicBezTo>
                    <a:pt x="833" y="282"/>
                    <a:pt x="833" y="282"/>
                    <a:pt x="833" y="282"/>
                  </a:cubicBezTo>
                  <a:cubicBezTo>
                    <a:pt x="833" y="282"/>
                    <a:pt x="833" y="282"/>
                    <a:pt x="833" y="282"/>
                  </a:cubicBezTo>
                  <a:cubicBezTo>
                    <a:pt x="839" y="296"/>
                    <a:pt x="844" y="311"/>
                    <a:pt x="848" y="326"/>
                  </a:cubicBezTo>
                  <a:cubicBezTo>
                    <a:pt x="848" y="326"/>
                    <a:pt x="848" y="326"/>
                    <a:pt x="848" y="326"/>
                  </a:cubicBezTo>
                  <a:cubicBezTo>
                    <a:pt x="871" y="319"/>
                    <a:pt x="871" y="319"/>
                    <a:pt x="871" y="319"/>
                  </a:cubicBezTo>
                  <a:cubicBezTo>
                    <a:pt x="871" y="319"/>
                    <a:pt x="871" y="319"/>
                    <a:pt x="871" y="319"/>
                  </a:cubicBezTo>
                  <a:cubicBezTo>
                    <a:pt x="867" y="303"/>
                    <a:pt x="861" y="288"/>
                    <a:pt x="855" y="272"/>
                  </a:cubicBezTo>
                  <a:cubicBezTo>
                    <a:pt x="855" y="272"/>
                    <a:pt x="855" y="272"/>
                    <a:pt x="855" y="272"/>
                  </a:cubicBezTo>
                  <a:moveTo>
                    <a:pt x="45" y="250"/>
                  </a:moveTo>
                  <a:cubicBezTo>
                    <a:pt x="44" y="250"/>
                    <a:pt x="44" y="250"/>
                    <a:pt x="44" y="250"/>
                  </a:cubicBezTo>
                  <a:cubicBezTo>
                    <a:pt x="37" y="265"/>
                    <a:pt x="31" y="280"/>
                    <a:pt x="25" y="296"/>
                  </a:cubicBezTo>
                  <a:cubicBezTo>
                    <a:pt x="24" y="296"/>
                    <a:pt x="24" y="296"/>
                    <a:pt x="24" y="296"/>
                  </a:cubicBezTo>
                  <a:cubicBezTo>
                    <a:pt x="48" y="304"/>
                    <a:pt x="48" y="304"/>
                    <a:pt x="48" y="304"/>
                  </a:cubicBezTo>
                  <a:cubicBezTo>
                    <a:pt x="48" y="304"/>
                    <a:pt x="48" y="304"/>
                    <a:pt x="48" y="304"/>
                  </a:cubicBezTo>
                  <a:cubicBezTo>
                    <a:pt x="53" y="289"/>
                    <a:pt x="59" y="275"/>
                    <a:pt x="66" y="261"/>
                  </a:cubicBezTo>
                  <a:cubicBezTo>
                    <a:pt x="66" y="261"/>
                    <a:pt x="66" y="261"/>
                    <a:pt x="66" y="261"/>
                  </a:cubicBezTo>
                  <a:cubicBezTo>
                    <a:pt x="45" y="250"/>
                    <a:pt x="45" y="250"/>
                    <a:pt x="45" y="250"/>
                  </a:cubicBezTo>
                  <a:moveTo>
                    <a:pt x="831" y="224"/>
                  </a:moveTo>
                  <a:cubicBezTo>
                    <a:pt x="810" y="236"/>
                    <a:pt x="810" y="236"/>
                    <a:pt x="810" y="236"/>
                  </a:cubicBezTo>
                  <a:cubicBezTo>
                    <a:pt x="810" y="237"/>
                    <a:pt x="810" y="237"/>
                    <a:pt x="810" y="237"/>
                  </a:cubicBezTo>
                  <a:cubicBezTo>
                    <a:pt x="818" y="250"/>
                    <a:pt x="825" y="264"/>
                    <a:pt x="831" y="278"/>
                  </a:cubicBezTo>
                  <a:cubicBezTo>
                    <a:pt x="831" y="278"/>
                    <a:pt x="831" y="278"/>
                    <a:pt x="831" y="278"/>
                  </a:cubicBezTo>
                  <a:cubicBezTo>
                    <a:pt x="853" y="269"/>
                    <a:pt x="853" y="269"/>
                    <a:pt x="853" y="269"/>
                  </a:cubicBezTo>
                  <a:cubicBezTo>
                    <a:pt x="853" y="269"/>
                    <a:pt x="853" y="269"/>
                    <a:pt x="853" y="269"/>
                  </a:cubicBezTo>
                  <a:cubicBezTo>
                    <a:pt x="847" y="254"/>
                    <a:pt x="839" y="239"/>
                    <a:pt x="831" y="225"/>
                  </a:cubicBezTo>
                  <a:cubicBezTo>
                    <a:pt x="831" y="224"/>
                    <a:pt x="831" y="224"/>
                    <a:pt x="831" y="224"/>
                  </a:cubicBezTo>
                  <a:moveTo>
                    <a:pt x="71" y="204"/>
                  </a:moveTo>
                  <a:cubicBezTo>
                    <a:pt x="71" y="204"/>
                    <a:pt x="71" y="204"/>
                    <a:pt x="71" y="204"/>
                  </a:cubicBezTo>
                  <a:cubicBezTo>
                    <a:pt x="62" y="217"/>
                    <a:pt x="54" y="232"/>
                    <a:pt x="46" y="246"/>
                  </a:cubicBezTo>
                  <a:cubicBezTo>
                    <a:pt x="46" y="246"/>
                    <a:pt x="46" y="246"/>
                    <a:pt x="46" y="246"/>
                  </a:cubicBezTo>
                  <a:cubicBezTo>
                    <a:pt x="67" y="257"/>
                    <a:pt x="67" y="257"/>
                    <a:pt x="67" y="257"/>
                  </a:cubicBezTo>
                  <a:cubicBezTo>
                    <a:pt x="68" y="257"/>
                    <a:pt x="68" y="257"/>
                    <a:pt x="68" y="257"/>
                  </a:cubicBezTo>
                  <a:cubicBezTo>
                    <a:pt x="68" y="257"/>
                    <a:pt x="68" y="257"/>
                    <a:pt x="68" y="257"/>
                  </a:cubicBezTo>
                  <a:cubicBezTo>
                    <a:pt x="75" y="243"/>
                    <a:pt x="82" y="230"/>
                    <a:pt x="91" y="217"/>
                  </a:cubicBezTo>
                  <a:cubicBezTo>
                    <a:pt x="91" y="217"/>
                    <a:pt x="91" y="217"/>
                    <a:pt x="91" y="217"/>
                  </a:cubicBezTo>
                  <a:cubicBezTo>
                    <a:pt x="71" y="204"/>
                    <a:pt x="71" y="204"/>
                    <a:pt x="71" y="204"/>
                  </a:cubicBezTo>
                  <a:moveTo>
                    <a:pt x="802" y="180"/>
                  </a:moveTo>
                  <a:cubicBezTo>
                    <a:pt x="802" y="180"/>
                    <a:pt x="802" y="180"/>
                    <a:pt x="802" y="180"/>
                  </a:cubicBezTo>
                  <a:cubicBezTo>
                    <a:pt x="782" y="194"/>
                    <a:pt x="782" y="194"/>
                    <a:pt x="782" y="194"/>
                  </a:cubicBezTo>
                  <a:cubicBezTo>
                    <a:pt x="783" y="194"/>
                    <a:pt x="783" y="194"/>
                    <a:pt x="783" y="194"/>
                  </a:cubicBezTo>
                  <a:cubicBezTo>
                    <a:pt x="792" y="207"/>
                    <a:pt x="800" y="220"/>
                    <a:pt x="808" y="233"/>
                  </a:cubicBezTo>
                  <a:cubicBezTo>
                    <a:pt x="808" y="233"/>
                    <a:pt x="808" y="233"/>
                    <a:pt x="808" y="233"/>
                  </a:cubicBezTo>
                  <a:cubicBezTo>
                    <a:pt x="829" y="221"/>
                    <a:pt x="829" y="221"/>
                    <a:pt x="829" y="221"/>
                  </a:cubicBezTo>
                  <a:cubicBezTo>
                    <a:pt x="829" y="221"/>
                    <a:pt x="829" y="221"/>
                    <a:pt x="829" y="221"/>
                  </a:cubicBezTo>
                  <a:cubicBezTo>
                    <a:pt x="821" y="207"/>
                    <a:pt x="812" y="193"/>
                    <a:pt x="802" y="180"/>
                  </a:cubicBezTo>
                  <a:cubicBezTo>
                    <a:pt x="802" y="180"/>
                    <a:pt x="802" y="180"/>
                    <a:pt x="802" y="180"/>
                  </a:cubicBezTo>
                  <a:moveTo>
                    <a:pt x="102" y="161"/>
                  </a:moveTo>
                  <a:cubicBezTo>
                    <a:pt x="102" y="161"/>
                    <a:pt x="102" y="161"/>
                    <a:pt x="102" y="161"/>
                  </a:cubicBezTo>
                  <a:cubicBezTo>
                    <a:pt x="92" y="173"/>
                    <a:pt x="82" y="187"/>
                    <a:pt x="73" y="200"/>
                  </a:cubicBezTo>
                  <a:cubicBezTo>
                    <a:pt x="73" y="200"/>
                    <a:pt x="73" y="200"/>
                    <a:pt x="73" y="200"/>
                  </a:cubicBezTo>
                  <a:cubicBezTo>
                    <a:pt x="93" y="214"/>
                    <a:pt x="93" y="214"/>
                    <a:pt x="93" y="214"/>
                  </a:cubicBezTo>
                  <a:cubicBezTo>
                    <a:pt x="93" y="214"/>
                    <a:pt x="93" y="214"/>
                    <a:pt x="93" y="214"/>
                  </a:cubicBezTo>
                  <a:cubicBezTo>
                    <a:pt x="93" y="213"/>
                    <a:pt x="93" y="213"/>
                    <a:pt x="93" y="213"/>
                  </a:cubicBezTo>
                  <a:cubicBezTo>
                    <a:pt x="102" y="201"/>
                    <a:pt x="111" y="188"/>
                    <a:pt x="121" y="176"/>
                  </a:cubicBezTo>
                  <a:cubicBezTo>
                    <a:pt x="121" y="176"/>
                    <a:pt x="121" y="176"/>
                    <a:pt x="121" y="176"/>
                  </a:cubicBezTo>
                  <a:cubicBezTo>
                    <a:pt x="102" y="161"/>
                    <a:pt x="102" y="161"/>
                    <a:pt x="102" y="161"/>
                  </a:cubicBezTo>
                  <a:moveTo>
                    <a:pt x="767" y="139"/>
                  </a:moveTo>
                  <a:cubicBezTo>
                    <a:pt x="750" y="155"/>
                    <a:pt x="750" y="155"/>
                    <a:pt x="750" y="155"/>
                  </a:cubicBezTo>
                  <a:cubicBezTo>
                    <a:pt x="750" y="156"/>
                    <a:pt x="750" y="156"/>
                    <a:pt x="750" y="156"/>
                  </a:cubicBezTo>
                  <a:cubicBezTo>
                    <a:pt x="761" y="167"/>
                    <a:pt x="771" y="179"/>
                    <a:pt x="780" y="191"/>
                  </a:cubicBezTo>
                  <a:cubicBezTo>
                    <a:pt x="780" y="191"/>
                    <a:pt x="780" y="191"/>
                    <a:pt x="780" y="191"/>
                  </a:cubicBezTo>
                  <a:cubicBezTo>
                    <a:pt x="800" y="177"/>
                    <a:pt x="800" y="177"/>
                    <a:pt x="800" y="177"/>
                  </a:cubicBezTo>
                  <a:cubicBezTo>
                    <a:pt x="799" y="177"/>
                    <a:pt x="799" y="177"/>
                    <a:pt x="799" y="177"/>
                  </a:cubicBezTo>
                  <a:cubicBezTo>
                    <a:pt x="790" y="164"/>
                    <a:pt x="779" y="151"/>
                    <a:pt x="768" y="139"/>
                  </a:cubicBezTo>
                  <a:cubicBezTo>
                    <a:pt x="767" y="139"/>
                    <a:pt x="767" y="139"/>
                    <a:pt x="767" y="139"/>
                  </a:cubicBezTo>
                  <a:moveTo>
                    <a:pt x="139" y="122"/>
                  </a:moveTo>
                  <a:cubicBezTo>
                    <a:pt x="139" y="122"/>
                    <a:pt x="139" y="122"/>
                    <a:pt x="139" y="122"/>
                  </a:cubicBezTo>
                  <a:cubicBezTo>
                    <a:pt x="127" y="133"/>
                    <a:pt x="116" y="145"/>
                    <a:pt x="105" y="158"/>
                  </a:cubicBezTo>
                  <a:cubicBezTo>
                    <a:pt x="105" y="158"/>
                    <a:pt x="105" y="158"/>
                    <a:pt x="105" y="158"/>
                  </a:cubicBezTo>
                  <a:cubicBezTo>
                    <a:pt x="123" y="173"/>
                    <a:pt x="123" y="173"/>
                    <a:pt x="123" y="173"/>
                  </a:cubicBezTo>
                  <a:cubicBezTo>
                    <a:pt x="123" y="173"/>
                    <a:pt x="123" y="173"/>
                    <a:pt x="123" y="173"/>
                  </a:cubicBezTo>
                  <a:cubicBezTo>
                    <a:pt x="133" y="161"/>
                    <a:pt x="144" y="150"/>
                    <a:pt x="155" y="139"/>
                  </a:cubicBezTo>
                  <a:cubicBezTo>
                    <a:pt x="155" y="139"/>
                    <a:pt x="155" y="139"/>
                    <a:pt x="155" y="139"/>
                  </a:cubicBezTo>
                  <a:cubicBezTo>
                    <a:pt x="139" y="122"/>
                    <a:pt x="139" y="122"/>
                    <a:pt x="139" y="122"/>
                  </a:cubicBezTo>
                  <a:moveTo>
                    <a:pt x="728" y="102"/>
                  </a:moveTo>
                  <a:cubicBezTo>
                    <a:pt x="713" y="121"/>
                    <a:pt x="713" y="121"/>
                    <a:pt x="713" y="121"/>
                  </a:cubicBezTo>
                  <a:cubicBezTo>
                    <a:pt x="713" y="121"/>
                    <a:pt x="713" y="121"/>
                    <a:pt x="713" y="121"/>
                  </a:cubicBezTo>
                  <a:cubicBezTo>
                    <a:pt x="713" y="121"/>
                    <a:pt x="713" y="121"/>
                    <a:pt x="713" y="121"/>
                  </a:cubicBezTo>
                  <a:cubicBezTo>
                    <a:pt x="725" y="131"/>
                    <a:pt x="737" y="142"/>
                    <a:pt x="747" y="153"/>
                  </a:cubicBezTo>
                  <a:cubicBezTo>
                    <a:pt x="748" y="153"/>
                    <a:pt x="748" y="153"/>
                    <a:pt x="748" y="153"/>
                  </a:cubicBezTo>
                  <a:cubicBezTo>
                    <a:pt x="765" y="136"/>
                    <a:pt x="765" y="136"/>
                    <a:pt x="765" y="136"/>
                  </a:cubicBezTo>
                  <a:cubicBezTo>
                    <a:pt x="765" y="136"/>
                    <a:pt x="765" y="136"/>
                    <a:pt x="765" y="136"/>
                  </a:cubicBezTo>
                  <a:cubicBezTo>
                    <a:pt x="765" y="136"/>
                    <a:pt x="765" y="136"/>
                    <a:pt x="765" y="136"/>
                  </a:cubicBezTo>
                  <a:cubicBezTo>
                    <a:pt x="753" y="124"/>
                    <a:pt x="741" y="113"/>
                    <a:pt x="729" y="103"/>
                  </a:cubicBezTo>
                  <a:cubicBezTo>
                    <a:pt x="728" y="102"/>
                    <a:pt x="728" y="102"/>
                    <a:pt x="728" y="102"/>
                  </a:cubicBezTo>
                  <a:moveTo>
                    <a:pt x="180" y="87"/>
                  </a:moveTo>
                  <a:cubicBezTo>
                    <a:pt x="180" y="87"/>
                    <a:pt x="180" y="87"/>
                    <a:pt x="180" y="87"/>
                  </a:cubicBezTo>
                  <a:cubicBezTo>
                    <a:pt x="167" y="97"/>
                    <a:pt x="154" y="108"/>
                    <a:pt x="142" y="119"/>
                  </a:cubicBezTo>
                  <a:cubicBezTo>
                    <a:pt x="142" y="118"/>
                    <a:pt x="142" y="118"/>
                    <a:pt x="142" y="118"/>
                  </a:cubicBezTo>
                  <a:cubicBezTo>
                    <a:pt x="142" y="119"/>
                    <a:pt x="142" y="119"/>
                    <a:pt x="142" y="119"/>
                  </a:cubicBezTo>
                  <a:cubicBezTo>
                    <a:pt x="158" y="137"/>
                    <a:pt x="158" y="137"/>
                    <a:pt x="158" y="137"/>
                  </a:cubicBezTo>
                  <a:cubicBezTo>
                    <a:pt x="158" y="137"/>
                    <a:pt x="158" y="137"/>
                    <a:pt x="158" y="137"/>
                  </a:cubicBezTo>
                  <a:cubicBezTo>
                    <a:pt x="170" y="126"/>
                    <a:pt x="182" y="116"/>
                    <a:pt x="194" y="107"/>
                  </a:cubicBezTo>
                  <a:cubicBezTo>
                    <a:pt x="194" y="107"/>
                    <a:pt x="194" y="107"/>
                    <a:pt x="194" y="107"/>
                  </a:cubicBezTo>
                  <a:cubicBezTo>
                    <a:pt x="180" y="87"/>
                    <a:pt x="180" y="87"/>
                    <a:pt x="180" y="87"/>
                  </a:cubicBezTo>
                  <a:moveTo>
                    <a:pt x="685" y="71"/>
                  </a:moveTo>
                  <a:cubicBezTo>
                    <a:pt x="672" y="91"/>
                    <a:pt x="672" y="91"/>
                    <a:pt x="672" y="91"/>
                  </a:cubicBezTo>
                  <a:cubicBezTo>
                    <a:pt x="673" y="91"/>
                    <a:pt x="673" y="91"/>
                    <a:pt x="673" y="91"/>
                  </a:cubicBezTo>
                  <a:cubicBezTo>
                    <a:pt x="686" y="100"/>
                    <a:pt x="698" y="109"/>
                    <a:pt x="710" y="119"/>
                  </a:cubicBezTo>
                  <a:cubicBezTo>
                    <a:pt x="710" y="119"/>
                    <a:pt x="710" y="119"/>
                    <a:pt x="710" y="119"/>
                  </a:cubicBezTo>
                  <a:cubicBezTo>
                    <a:pt x="725" y="100"/>
                    <a:pt x="725" y="100"/>
                    <a:pt x="725" y="100"/>
                  </a:cubicBezTo>
                  <a:cubicBezTo>
                    <a:pt x="726" y="100"/>
                    <a:pt x="726" y="100"/>
                    <a:pt x="726" y="100"/>
                  </a:cubicBezTo>
                  <a:cubicBezTo>
                    <a:pt x="725" y="100"/>
                    <a:pt x="725" y="100"/>
                    <a:pt x="725" y="100"/>
                  </a:cubicBezTo>
                  <a:cubicBezTo>
                    <a:pt x="713" y="90"/>
                    <a:pt x="699" y="80"/>
                    <a:pt x="686" y="71"/>
                  </a:cubicBezTo>
                  <a:cubicBezTo>
                    <a:pt x="685" y="71"/>
                    <a:pt x="685" y="71"/>
                    <a:pt x="685" y="71"/>
                  </a:cubicBezTo>
                  <a:moveTo>
                    <a:pt x="225" y="58"/>
                  </a:moveTo>
                  <a:cubicBezTo>
                    <a:pt x="224" y="58"/>
                    <a:pt x="224" y="58"/>
                    <a:pt x="224" y="58"/>
                  </a:cubicBezTo>
                  <a:cubicBezTo>
                    <a:pt x="210" y="66"/>
                    <a:pt x="196" y="75"/>
                    <a:pt x="183" y="85"/>
                  </a:cubicBezTo>
                  <a:cubicBezTo>
                    <a:pt x="183" y="85"/>
                    <a:pt x="183" y="85"/>
                    <a:pt x="183" y="85"/>
                  </a:cubicBezTo>
                  <a:cubicBezTo>
                    <a:pt x="197" y="105"/>
                    <a:pt x="197" y="105"/>
                    <a:pt x="197" y="105"/>
                  </a:cubicBezTo>
                  <a:cubicBezTo>
                    <a:pt x="197" y="104"/>
                    <a:pt x="197" y="104"/>
                    <a:pt x="197" y="104"/>
                  </a:cubicBezTo>
                  <a:cubicBezTo>
                    <a:pt x="210" y="95"/>
                    <a:pt x="223" y="87"/>
                    <a:pt x="236" y="79"/>
                  </a:cubicBezTo>
                  <a:cubicBezTo>
                    <a:pt x="236" y="79"/>
                    <a:pt x="236" y="79"/>
                    <a:pt x="236" y="79"/>
                  </a:cubicBezTo>
                  <a:cubicBezTo>
                    <a:pt x="225" y="58"/>
                    <a:pt x="225" y="58"/>
                    <a:pt x="225" y="58"/>
                  </a:cubicBezTo>
                  <a:moveTo>
                    <a:pt x="639" y="45"/>
                  </a:moveTo>
                  <a:cubicBezTo>
                    <a:pt x="628" y="66"/>
                    <a:pt x="628" y="66"/>
                    <a:pt x="628" y="66"/>
                  </a:cubicBezTo>
                  <a:cubicBezTo>
                    <a:pt x="629" y="66"/>
                    <a:pt x="629" y="66"/>
                    <a:pt x="629" y="66"/>
                  </a:cubicBezTo>
                  <a:cubicBezTo>
                    <a:pt x="642" y="73"/>
                    <a:pt x="656" y="81"/>
                    <a:pt x="669" y="89"/>
                  </a:cubicBezTo>
                  <a:cubicBezTo>
                    <a:pt x="669" y="89"/>
                    <a:pt x="669" y="89"/>
                    <a:pt x="669" y="89"/>
                  </a:cubicBezTo>
                  <a:cubicBezTo>
                    <a:pt x="682" y="69"/>
                    <a:pt x="682" y="69"/>
                    <a:pt x="682" y="69"/>
                  </a:cubicBezTo>
                  <a:cubicBezTo>
                    <a:pt x="682" y="69"/>
                    <a:pt x="682" y="69"/>
                    <a:pt x="682" y="69"/>
                  </a:cubicBezTo>
                  <a:cubicBezTo>
                    <a:pt x="668" y="60"/>
                    <a:pt x="654" y="52"/>
                    <a:pt x="639" y="45"/>
                  </a:cubicBezTo>
                  <a:cubicBezTo>
                    <a:pt x="639" y="45"/>
                    <a:pt x="639" y="45"/>
                    <a:pt x="639" y="45"/>
                  </a:cubicBezTo>
                  <a:moveTo>
                    <a:pt x="272" y="35"/>
                  </a:moveTo>
                  <a:cubicBezTo>
                    <a:pt x="272" y="35"/>
                    <a:pt x="272" y="35"/>
                    <a:pt x="272" y="35"/>
                  </a:cubicBezTo>
                  <a:cubicBezTo>
                    <a:pt x="257" y="41"/>
                    <a:pt x="242" y="48"/>
                    <a:pt x="228" y="56"/>
                  </a:cubicBezTo>
                  <a:cubicBezTo>
                    <a:pt x="228" y="56"/>
                    <a:pt x="228" y="56"/>
                    <a:pt x="228" y="56"/>
                  </a:cubicBezTo>
                  <a:cubicBezTo>
                    <a:pt x="240" y="77"/>
                    <a:pt x="240" y="77"/>
                    <a:pt x="240" y="77"/>
                  </a:cubicBezTo>
                  <a:cubicBezTo>
                    <a:pt x="240" y="77"/>
                    <a:pt x="240" y="77"/>
                    <a:pt x="240" y="77"/>
                  </a:cubicBezTo>
                  <a:cubicBezTo>
                    <a:pt x="253" y="70"/>
                    <a:pt x="267" y="63"/>
                    <a:pt x="282" y="57"/>
                  </a:cubicBezTo>
                  <a:cubicBezTo>
                    <a:pt x="282" y="57"/>
                    <a:pt x="282" y="57"/>
                    <a:pt x="282" y="57"/>
                  </a:cubicBezTo>
                  <a:cubicBezTo>
                    <a:pt x="272" y="35"/>
                    <a:pt x="272" y="35"/>
                    <a:pt x="272" y="35"/>
                  </a:cubicBezTo>
                  <a:moveTo>
                    <a:pt x="589" y="24"/>
                  </a:moveTo>
                  <a:cubicBezTo>
                    <a:pt x="582" y="47"/>
                    <a:pt x="582" y="47"/>
                    <a:pt x="582" y="47"/>
                  </a:cubicBezTo>
                  <a:cubicBezTo>
                    <a:pt x="582" y="47"/>
                    <a:pt x="582" y="47"/>
                    <a:pt x="582" y="47"/>
                  </a:cubicBezTo>
                  <a:cubicBezTo>
                    <a:pt x="596" y="52"/>
                    <a:pt x="611" y="58"/>
                    <a:pt x="625" y="65"/>
                  </a:cubicBezTo>
                  <a:cubicBezTo>
                    <a:pt x="625" y="65"/>
                    <a:pt x="625" y="65"/>
                    <a:pt x="625" y="65"/>
                  </a:cubicBezTo>
                  <a:cubicBezTo>
                    <a:pt x="635" y="43"/>
                    <a:pt x="635" y="43"/>
                    <a:pt x="635" y="43"/>
                  </a:cubicBezTo>
                  <a:cubicBezTo>
                    <a:pt x="635" y="43"/>
                    <a:pt x="635" y="43"/>
                    <a:pt x="635" y="43"/>
                  </a:cubicBezTo>
                  <a:cubicBezTo>
                    <a:pt x="621" y="36"/>
                    <a:pt x="605" y="30"/>
                    <a:pt x="590" y="24"/>
                  </a:cubicBezTo>
                  <a:cubicBezTo>
                    <a:pt x="589" y="24"/>
                    <a:pt x="589" y="24"/>
                    <a:pt x="589" y="24"/>
                  </a:cubicBezTo>
                  <a:moveTo>
                    <a:pt x="323" y="17"/>
                  </a:moveTo>
                  <a:cubicBezTo>
                    <a:pt x="323" y="17"/>
                    <a:pt x="323" y="17"/>
                    <a:pt x="323" y="17"/>
                  </a:cubicBezTo>
                  <a:cubicBezTo>
                    <a:pt x="307" y="21"/>
                    <a:pt x="291" y="27"/>
                    <a:pt x="276" y="33"/>
                  </a:cubicBezTo>
                  <a:cubicBezTo>
                    <a:pt x="276" y="33"/>
                    <a:pt x="276" y="33"/>
                    <a:pt x="276" y="33"/>
                  </a:cubicBezTo>
                  <a:cubicBezTo>
                    <a:pt x="285" y="55"/>
                    <a:pt x="285" y="55"/>
                    <a:pt x="285" y="55"/>
                  </a:cubicBezTo>
                  <a:cubicBezTo>
                    <a:pt x="285" y="55"/>
                    <a:pt x="285" y="55"/>
                    <a:pt x="285" y="55"/>
                  </a:cubicBezTo>
                  <a:cubicBezTo>
                    <a:pt x="300" y="49"/>
                    <a:pt x="314" y="44"/>
                    <a:pt x="329" y="40"/>
                  </a:cubicBezTo>
                  <a:cubicBezTo>
                    <a:pt x="329" y="40"/>
                    <a:pt x="329" y="40"/>
                    <a:pt x="329" y="40"/>
                  </a:cubicBezTo>
                  <a:cubicBezTo>
                    <a:pt x="323" y="17"/>
                    <a:pt x="323" y="17"/>
                    <a:pt x="323" y="17"/>
                  </a:cubicBezTo>
                  <a:cubicBezTo>
                    <a:pt x="323" y="17"/>
                    <a:pt x="323" y="17"/>
                    <a:pt x="323" y="17"/>
                  </a:cubicBezTo>
                  <a:moveTo>
                    <a:pt x="538" y="8"/>
                  </a:moveTo>
                  <a:cubicBezTo>
                    <a:pt x="533" y="33"/>
                    <a:pt x="533" y="33"/>
                    <a:pt x="533" y="33"/>
                  </a:cubicBezTo>
                  <a:cubicBezTo>
                    <a:pt x="533" y="33"/>
                    <a:pt x="533" y="33"/>
                    <a:pt x="533" y="33"/>
                  </a:cubicBezTo>
                  <a:cubicBezTo>
                    <a:pt x="548" y="37"/>
                    <a:pt x="563" y="41"/>
                    <a:pt x="578" y="46"/>
                  </a:cubicBezTo>
                  <a:cubicBezTo>
                    <a:pt x="578" y="46"/>
                    <a:pt x="578" y="46"/>
                    <a:pt x="578" y="46"/>
                  </a:cubicBezTo>
                  <a:cubicBezTo>
                    <a:pt x="586" y="23"/>
                    <a:pt x="586" y="23"/>
                    <a:pt x="586" y="23"/>
                  </a:cubicBezTo>
                  <a:cubicBezTo>
                    <a:pt x="586" y="23"/>
                    <a:pt x="586" y="23"/>
                    <a:pt x="586" y="23"/>
                  </a:cubicBezTo>
                  <a:cubicBezTo>
                    <a:pt x="570" y="18"/>
                    <a:pt x="554" y="13"/>
                    <a:pt x="538" y="10"/>
                  </a:cubicBezTo>
                  <a:cubicBezTo>
                    <a:pt x="538" y="8"/>
                    <a:pt x="538" y="8"/>
                    <a:pt x="538" y="8"/>
                  </a:cubicBezTo>
                  <a:moveTo>
                    <a:pt x="375" y="5"/>
                  </a:moveTo>
                  <a:cubicBezTo>
                    <a:pt x="375" y="5"/>
                    <a:pt x="375" y="5"/>
                    <a:pt x="375" y="5"/>
                  </a:cubicBezTo>
                  <a:cubicBezTo>
                    <a:pt x="359" y="8"/>
                    <a:pt x="342" y="12"/>
                    <a:pt x="327" y="16"/>
                  </a:cubicBezTo>
                  <a:cubicBezTo>
                    <a:pt x="326" y="16"/>
                    <a:pt x="326" y="16"/>
                    <a:pt x="326" y="16"/>
                  </a:cubicBezTo>
                  <a:cubicBezTo>
                    <a:pt x="333" y="39"/>
                    <a:pt x="333" y="39"/>
                    <a:pt x="333" y="39"/>
                  </a:cubicBezTo>
                  <a:cubicBezTo>
                    <a:pt x="333" y="39"/>
                    <a:pt x="333" y="39"/>
                    <a:pt x="333" y="39"/>
                  </a:cubicBezTo>
                  <a:cubicBezTo>
                    <a:pt x="348" y="35"/>
                    <a:pt x="363" y="32"/>
                    <a:pt x="379" y="29"/>
                  </a:cubicBezTo>
                  <a:cubicBezTo>
                    <a:pt x="379" y="29"/>
                    <a:pt x="379" y="29"/>
                    <a:pt x="379" y="29"/>
                  </a:cubicBezTo>
                  <a:cubicBezTo>
                    <a:pt x="375" y="5"/>
                    <a:pt x="375" y="5"/>
                    <a:pt x="375" y="5"/>
                  </a:cubicBezTo>
                  <a:moveTo>
                    <a:pt x="485" y="2"/>
                  </a:moveTo>
                  <a:cubicBezTo>
                    <a:pt x="483" y="26"/>
                    <a:pt x="483" y="26"/>
                    <a:pt x="483" y="26"/>
                  </a:cubicBezTo>
                  <a:cubicBezTo>
                    <a:pt x="483" y="26"/>
                    <a:pt x="483" y="26"/>
                    <a:pt x="483" y="26"/>
                  </a:cubicBezTo>
                  <a:cubicBezTo>
                    <a:pt x="499" y="27"/>
                    <a:pt x="514" y="29"/>
                    <a:pt x="529" y="33"/>
                  </a:cubicBezTo>
                  <a:cubicBezTo>
                    <a:pt x="530" y="33"/>
                    <a:pt x="530" y="33"/>
                    <a:pt x="530" y="33"/>
                  </a:cubicBezTo>
                  <a:cubicBezTo>
                    <a:pt x="534" y="9"/>
                    <a:pt x="534" y="9"/>
                    <a:pt x="534" y="9"/>
                  </a:cubicBezTo>
                  <a:cubicBezTo>
                    <a:pt x="534" y="9"/>
                    <a:pt x="534" y="9"/>
                    <a:pt x="534" y="9"/>
                  </a:cubicBezTo>
                  <a:cubicBezTo>
                    <a:pt x="518" y="6"/>
                    <a:pt x="502" y="3"/>
                    <a:pt x="485" y="2"/>
                  </a:cubicBezTo>
                  <a:moveTo>
                    <a:pt x="428" y="0"/>
                  </a:moveTo>
                  <a:cubicBezTo>
                    <a:pt x="428" y="0"/>
                    <a:pt x="428" y="0"/>
                    <a:pt x="428" y="0"/>
                  </a:cubicBezTo>
                  <a:cubicBezTo>
                    <a:pt x="412" y="1"/>
                    <a:pt x="395" y="2"/>
                    <a:pt x="379" y="5"/>
                  </a:cubicBezTo>
                  <a:cubicBezTo>
                    <a:pt x="379" y="5"/>
                    <a:pt x="379" y="5"/>
                    <a:pt x="379" y="5"/>
                  </a:cubicBezTo>
                  <a:cubicBezTo>
                    <a:pt x="382" y="29"/>
                    <a:pt x="382" y="29"/>
                    <a:pt x="382" y="29"/>
                  </a:cubicBezTo>
                  <a:cubicBezTo>
                    <a:pt x="382" y="29"/>
                    <a:pt x="382" y="29"/>
                    <a:pt x="382" y="29"/>
                  </a:cubicBezTo>
                  <a:cubicBezTo>
                    <a:pt x="398" y="26"/>
                    <a:pt x="413" y="25"/>
                    <a:pt x="429" y="24"/>
                  </a:cubicBezTo>
                  <a:cubicBezTo>
                    <a:pt x="429" y="24"/>
                    <a:pt x="429" y="24"/>
                    <a:pt x="429" y="24"/>
                  </a:cubicBezTo>
                  <a:cubicBezTo>
                    <a:pt x="428" y="0"/>
                    <a:pt x="428" y="0"/>
                    <a:pt x="428" y="0"/>
                  </a:cubicBezTo>
                  <a:moveTo>
                    <a:pt x="444" y="0"/>
                  </a:moveTo>
                  <a:cubicBezTo>
                    <a:pt x="440" y="0"/>
                    <a:pt x="436" y="0"/>
                    <a:pt x="432" y="0"/>
                  </a:cubicBezTo>
                  <a:cubicBezTo>
                    <a:pt x="432" y="0"/>
                    <a:pt x="432" y="0"/>
                    <a:pt x="432" y="0"/>
                  </a:cubicBezTo>
                  <a:cubicBezTo>
                    <a:pt x="433" y="24"/>
                    <a:pt x="433" y="24"/>
                    <a:pt x="433" y="24"/>
                  </a:cubicBezTo>
                  <a:cubicBezTo>
                    <a:pt x="433" y="24"/>
                    <a:pt x="433" y="24"/>
                    <a:pt x="433" y="24"/>
                  </a:cubicBezTo>
                  <a:cubicBezTo>
                    <a:pt x="436" y="24"/>
                    <a:pt x="440" y="24"/>
                    <a:pt x="445" y="24"/>
                  </a:cubicBezTo>
                  <a:cubicBezTo>
                    <a:pt x="456" y="24"/>
                    <a:pt x="468" y="25"/>
                    <a:pt x="479" y="25"/>
                  </a:cubicBezTo>
                  <a:cubicBezTo>
                    <a:pt x="480" y="25"/>
                    <a:pt x="480" y="25"/>
                    <a:pt x="480" y="25"/>
                  </a:cubicBezTo>
                  <a:cubicBezTo>
                    <a:pt x="481" y="2"/>
                    <a:pt x="481" y="2"/>
                    <a:pt x="481" y="2"/>
                  </a:cubicBezTo>
                  <a:cubicBezTo>
                    <a:pt x="481" y="2"/>
                    <a:pt x="481" y="2"/>
                    <a:pt x="481" y="2"/>
                  </a:cubicBezTo>
                  <a:cubicBezTo>
                    <a:pt x="469" y="1"/>
                    <a:pt x="457" y="0"/>
                    <a:pt x="444"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sp>
          <p:nvSpPr>
            <p:cNvPr id="34" name="Freeform 31"/>
            <p:cNvSpPr/>
            <p:nvPr/>
          </p:nvSpPr>
          <p:spPr bwMode="auto">
            <a:xfrm>
              <a:off x="6738938" y="4545013"/>
              <a:ext cx="169863" cy="149225"/>
            </a:xfrm>
            <a:custGeom>
              <a:avLst/>
              <a:gdLst>
                <a:gd name="T0" fmla="*/ 11 w 53"/>
                <a:gd name="T1" fmla="*/ 46 h 46"/>
                <a:gd name="T2" fmla="*/ 11 w 53"/>
                <a:gd name="T3" fmla="*/ 45 h 46"/>
                <a:gd name="T4" fmla="*/ 0 w 53"/>
                <a:gd name="T5" fmla="*/ 24 h 46"/>
                <a:gd name="T6" fmla="*/ 0 w 53"/>
                <a:gd name="T7" fmla="*/ 24 h 46"/>
                <a:gd name="T8" fmla="*/ 40 w 53"/>
                <a:gd name="T9" fmla="*/ 0 h 46"/>
                <a:gd name="T10" fmla="*/ 40 w 53"/>
                <a:gd name="T11" fmla="*/ 0 h 46"/>
                <a:gd name="T12" fmla="*/ 53 w 53"/>
                <a:gd name="T13" fmla="*/ 19 h 46"/>
                <a:gd name="T14" fmla="*/ 53 w 53"/>
                <a:gd name="T15" fmla="*/ 19 h 46"/>
                <a:gd name="T16" fmla="*/ 11 w 53"/>
                <a:gd name="T17" fmla="*/ 45 h 46"/>
                <a:gd name="T18" fmla="*/ 11 w 53"/>
                <a:gd name="T19" fmla="*/ 4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 h="46">
                  <a:moveTo>
                    <a:pt x="11" y="46"/>
                  </a:moveTo>
                  <a:cubicBezTo>
                    <a:pt x="11" y="45"/>
                    <a:pt x="11" y="45"/>
                    <a:pt x="11" y="45"/>
                  </a:cubicBezTo>
                  <a:cubicBezTo>
                    <a:pt x="0" y="24"/>
                    <a:pt x="0" y="24"/>
                    <a:pt x="0" y="24"/>
                  </a:cubicBezTo>
                  <a:cubicBezTo>
                    <a:pt x="0" y="24"/>
                    <a:pt x="0" y="24"/>
                    <a:pt x="0" y="24"/>
                  </a:cubicBezTo>
                  <a:cubicBezTo>
                    <a:pt x="14" y="17"/>
                    <a:pt x="27" y="9"/>
                    <a:pt x="40" y="0"/>
                  </a:cubicBezTo>
                  <a:cubicBezTo>
                    <a:pt x="40" y="0"/>
                    <a:pt x="40" y="0"/>
                    <a:pt x="40" y="0"/>
                  </a:cubicBezTo>
                  <a:cubicBezTo>
                    <a:pt x="53" y="19"/>
                    <a:pt x="53" y="19"/>
                    <a:pt x="53" y="19"/>
                  </a:cubicBezTo>
                  <a:cubicBezTo>
                    <a:pt x="53" y="19"/>
                    <a:pt x="53" y="19"/>
                    <a:pt x="53" y="19"/>
                  </a:cubicBezTo>
                  <a:cubicBezTo>
                    <a:pt x="40" y="29"/>
                    <a:pt x="26" y="38"/>
                    <a:pt x="11" y="45"/>
                  </a:cubicBezTo>
                  <a:lnTo>
                    <a:pt x="11" y="4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sp>
          <p:nvSpPr>
            <p:cNvPr id="35" name="Freeform 32"/>
            <p:cNvSpPr/>
            <p:nvPr/>
          </p:nvSpPr>
          <p:spPr bwMode="auto">
            <a:xfrm>
              <a:off x="6877051" y="4441825"/>
              <a:ext cx="165100" cy="158750"/>
            </a:xfrm>
            <a:custGeom>
              <a:avLst/>
              <a:gdLst>
                <a:gd name="T0" fmla="*/ 13 w 52"/>
                <a:gd name="T1" fmla="*/ 49 h 49"/>
                <a:gd name="T2" fmla="*/ 13 w 52"/>
                <a:gd name="T3" fmla="*/ 49 h 49"/>
                <a:gd name="T4" fmla="*/ 0 w 52"/>
                <a:gd name="T5" fmla="*/ 30 h 49"/>
                <a:gd name="T6" fmla="*/ 0 w 52"/>
                <a:gd name="T7" fmla="*/ 30 h 49"/>
                <a:gd name="T8" fmla="*/ 36 w 52"/>
                <a:gd name="T9" fmla="*/ 0 h 49"/>
                <a:gd name="T10" fmla="*/ 36 w 52"/>
                <a:gd name="T11" fmla="*/ 0 h 49"/>
                <a:gd name="T12" fmla="*/ 52 w 52"/>
                <a:gd name="T13" fmla="*/ 18 h 49"/>
                <a:gd name="T14" fmla="*/ 52 w 52"/>
                <a:gd name="T15" fmla="*/ 19 h 49"/>
                <a:gd name="T16" fmla="*/ 52 w 52"/>
                <a:gd name="T17" fmla="*/ 18 h 49"/>
                <a:gd name="T18" fmla="*/ 14 w 52"/>
                <a:gd name="T19" fmla="*/ 49 h 49"/>
                <a:gd name="T20" fmla="*/ 13 w 52"/>
                <a:gd name="T21"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 h="49">
                  <a:moveTo>
                    <a:pt x="13" y="49"/>
                  </a:moveTo>
                  <a:cubicBezTo>
                    <a:pt x="13" y="49"/>
                    <a:pt x="13" y="49"/>
                    <a:pt x="13" y="49"/>
                  </a:cubicBezTo>
                  <a:cubicBezTo>
                    <a:pt x="0" y="30"/>
                    <a:pt x="0" y="30"/>
                    <a:pt x="0" y="30"/>
                  </a:cubicBezTo>
                  <a:cubicBezTo>
                    <a:pt x="0" y="30"/>
                    <a:pt x="0" y="30"/>
                    <a:pt x="0" y="30"/>
                  </a:cubicBezTo>
                  <a:cubicBezTo>
                    <a:pt x="12" y="21"/>
                    <a:pt x="25" y="11"/>
                    <a:pt x="36" y="0"/>
                  </a:cubicBezTo>
                  <a:cubicBezTo>
                    <a:pt x="36" y="0"/>
                    <a:pt x="36" y="0"/>
                    <a:pt x="36" y="0"/>
                  </a:cubicBezTo>
                  <a:cubicBezTo>
                    <a:pt x="52" y="18"/>
                    <a:pt x="52" y="18"/>
                    <a:pt x="52" y="18"/>
                  </a:cubicBezTo>
                  <a:cubicBezTo>
                    <a:pt x="52" y="19"/>
                    <a:pt x="52" y="19"/>
                    <a:pt x="52" y="19"/>
                  </a:cubicBezTo>
                  <a:cubicBezTo>
                    <a:pt x="52" y="18"/>
                    <a:pt x="52" y="18"/>
                    <a:pt x="52" y="18"/>
                  </a:cubicBezTo>
                  <a:cubicBezTo>
                    <a:pt x="40" y="29"/>
                    <a:pt x="27" y="40"/>
                    <a:pt x="14" y="49"/>
                  </a:cubicBezTo>
                  <a:lnTo>
                    <a:pt x="13" y="4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sp>
          <p:nvSpPr>
            <p:cNvPr id="36" name="Freeform 33"/>
            <p:cNvSpPr/>
            <p:nvPr/>
          </p:nvSpPr>
          <p:spPr bwMode="auto">
            <a:xfrm>
              <a:off x="7000876" y="4325938"/>
              <a:ext cx="163513" cy="168275"/>
            </a:xfrm>
            <a:custGeom>
              <a:avLst/>
              <a:gdLst>
                <a:gd name="T0" fmla="*/ 16 w 51"/>
                <a:gd name="T1" fmla="*/ 52 h 52"/>
                <a:gd name="T2" fmla="*/ 0 w 51"/>
                <a:gd name="T3" fmla="*/ 34 h 52"/>
                <a:gd name="T4" fmla="*/ 0 w 51"/>
                <a:gd name="T5" fmla="*/ 34 h 52"/>
                <a:gd name="T6" fmla="*/ 33 w 51"/>
                <a:gd name="T7" fmla="*/ 1 h 52"/>
                <a:gd name="T8" fmla="*/ 33 w 51"/>
                <a:gd name="T9" fmla="*/ 0 h 52"/>
                <a:gd name="T10" fmla="*/ 33 w 51"/>
                <a:gd name="T11" fmla="*/ 0 h 52"/>
                <a:gd name="T12" fmla="*/ 33 w 51"/>
                <a:gd name="T13" fmla="*/ 0 h 52"/>
                <a:gd name="T14" fmla="*/ 33 w 51"/>
                <a:gd name="T15" fmla="*/ 1 h 52"/>
                <a:gd name="T16" fmla="*/ 51 w 51"/>
                <a:gd name="T17" fmla="*/ 16 h 52"/>
                <a:gd name="T18" fmla="*/ 51 w 51"/>
                <a:gd name="T19" fmla="*/ 16 h 52"/>
                <a:gd name="T20" fmla="*/ 16 w 51"/>
                <a:gd name="T21"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52">
                  <a:moveTo>
                    <a:pt x="16" y="52"/>
                  </a:moveTo>
                  <a:cubicBezTo>
                    <a:pt x="0" y="34"/>
                    <a:pt x="0" y="34"/>
                    <a:pt x="0" y="34"/>
                  </a:cubicBezTo>
                  <a:cubicBezTo>
                    <a:pt x="0" y="34"/>
                    <a:pt x="0" y="34"/>
                    <a:pt x="0" y="34"/>
                  </a:cubicBezTo>
                  <a:cubicBezTo>
                    <a:pt x="11" y="23"/>
                    <a:pt x="22" y="12"/>
                    <a:pt x="33" y="1"/>
                  </a:cubicBezTo>
                  <a:cubicBezTo>
                    <a:pt x="33" y="0"/>
                    <a:pt x="33" y="0"/>
                    <a:pt x="33" y="0"/>
                  </a:cubicBezTo>
                  <a:cubicBezTo>
                    <a:pt x="33" y="0"/>
                    <a:pt x="33" y="0"/>
                    <a:pt x="33" y="0"/>
                  </a:cubicBezTo>
                  <a:cubicBezTo>
                    <a:pt x="33" y="0"/>
                    <a:pt x="33" y="0"/>
                    <a:pt x="33" y="0"/>
                  </a:cubicBezTo>
                  <a:cubicBezTo>
                    <a:pt x="33" y="1"/>
                    <a:pt x="33" y="1"/>
                    <a:pt x="33" y="1"/>
                  </a:cubicBezTo>
                  <a:cubicBezTo>
                    <a:pt x="51" y="16"/>
                    <a:pt x="51" y="16"/>
                    <a:pt x="51" y="16"/>
                  </a:cubicBezTo>
                  <a:cubicBezTo>
                    <a:pt x="51" y="16"/>
                    <a:pt x="51" y="16"/>
                    <a:pt x="51" y="16"/>
                  </a:cubicBezTo>
                  <a:cubicBezTo>
                    <a:pt x="40" y="29"/>
                    <a:pt x="28" y="40"/>
                    <a:pt x="16" y="5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sp>
          <p:nvSpPr>
            <p:cNvPr id="37" name="Freeform 34"/>
            <p:cNvSpPr/>
            <p:nvPr/>
          </p:nvSpPr>
          <p:spPr bwMode="auto">
            <a:xfrm>
              <a:off x="7113588" y="4197350"/>
              <a:ext cx="155575" cy="171450"/>
            </a:xfrm>
            <a:custGeom>
              <a:avLst/>
              <a:gdLst>
                <a:gd name="T0" fmla="*/ 18 w 49"/>
                <a:gd name="T1" fmla="*/ 53 h 53"/>
                <a:gd name="T2" fmla="*/ 0 w 49"/>
                <a:gd name="T3" fmla="*/ 38 h 53"/>
                <a:gd name="T4" fmla="*/ 0 w 49"/>
                <a:gd name="T5" fmla="*/ 38 h 53"/>
                <a:gd name="T6" fmla="*/ 29 w 49"/>
                <a:gd name="T7" fmla="*/ 1 h 53"/>
                <a:gd name="T8" fmla="*/ 29 w 49"/>
                <a:gd name="T9" fmla="*/ 0 h 53"/>
                <a:gd name="T10" fmla="*/ 49 w 49"/>
                <a:gd name="T11" fmla="*/ 14 h 53"/>
                <a:gd name="T12" fmla="*/ 48 w 49"/>
                <a:gd name="T13" fmla="*/ 14 h 53"/>
                <a:gd name="T14" fmla="*/ 18 w 49"/>
                <a:gd name="T15" fmla="*/ 53 h 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 h="53">
                  <a:moveTo>
                    <a:pt x="18" y="53"/>
                  </a:moveTo>
                  <a:cubicBezTo>
                    <a:pt x="0" y="38"/>
                    <a:pt x="0" y="38"/>
                    <a:pt x="0" y="38"/>
                  </a:cubicBezTo>
                  <a:cubicBezTo>
                    <a:pt x="0" y="38"/>
                    <a:pt x="0" y="38"/>
                    <a:pt x="0" y="38"/>
                  </a:cubicBezTo>
                  <a:cubicBezTo>
                    <a:pt x="10" y="26"/>
                    <a:pt x="20" y="13"/>
                    <a:pt x="29" y="1"/>
                  </a:cubicBezTo>
                  <a:cubicBezTo>
                    <a:pt x="29" y="0"/>
                    <a:pt x="29" y="0"/>
                    <a:pt x="29" y="0"/>
                  </a:cubicBezTo>
                  <a:cubicBezTo>
                    <a:pt x="49" y="14"/>
                    <a:pt x="49" y="14"/>
                    <a:pt x="49" y="14"/>
                  </a:cubicBezTo>
                  <a:cubicBezTo>
                    <a:pt x="48" y="14"/>
                    <a:pt x="48" y="14"/>
                    <a:pt x="48" y="14"/>
                  </a:cubicBezTo>
                  <a:cubicBezTo>
                    <a:pt x="39" y="28"/>
                    <a:pt x="29" y="41"/>
                    <a:pt x="18" y="5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sp>
          <p:nvSpPr>
            <p:cNvPr id="38" name="Freeform 35"/>
            <p:cNvSpPr/>
            <p:nvPr/>
          </p:nvSpPr>
          <p:spPr bwMode="auto">
            <a:xfrm>
              <a:off x="7212013" y="4057650"/>
              <a:ext cx="144463" cy="174625"/>
            </a:xfrm>
            <a:custGeom>
              <a:avLst/>
              <a:gdLst>
                <a:gd name="T0" fmla="*/ 20 w 45"/>
                <a:gd name="T1" fmla="*/ 54 h 54"/>
                <a:gd name="T2" fmla="*/ 0 w 45"/>
                <a:gd name="T3" fmla="*/ 41 h 54"/>
                <a:gd name="T4" fmla="*/ 0 w 45"/>
                <a:gd name="T5" fmla="*/ 40 h 54"/>
                <a:gd name="T6" fmla="*/ 24 w 45"/>
                <a:gd name="T7" fmla="*/ 0 h 54"/>
                <a:gd name="T8" fmla="*/ 24 w 45"/>
                <a:gd name="T9" fmla="*/ 0 h 54"/>
                <a:gd name="T10" fmla="*/ 24 w 45"/>
                <a:gd name="T11" fmla="*/ 0 h 54"/>
                <a:gd name="T12" fmla="*/ 45 w 45"/>
                <a:gd name="T13" fmla="*/ 11 h 54"/>
                <a:gd name="T14" fmla="*/ 45 w 45"/>
                <a:gd name="T15" fmla="*/ 11 h 54"/>
                <a:gd name="T16" fmla="*/ 20 w 45"/>
                <a:gd name="T17"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54">
                  <a:moveTo>
                    <a:pt x="20" y="54"/>
                  </a:moveTo>
                  <a:cubicBezTo>
                    <a:pt x="0" y="41"/>
                    <a:pt x="0" y="41"/>
                    <a:pt x="0" y="41"/>
                  </a:cubicBezTo>
                  <a:cubicBezTo>
                    <a:pt x="0" y="40"/>
                    <a:pt x="0" y="40"/>
                    <a:pt x="0" y="40"/>
                  </a:cubicBezTo>
                  <a:cubicBezTo>
                    <a:pt x="9" y="28"/>
                    <a:pt x="17" y="14"/>
                    <a:pt x="24" y="0"/>
                  </a:cubicBezTo>
                  <a:cubicBezTo>
                    <a:pt x="24" y="0"/>
                    <a:pt x="24" y="0"/>
                    <a:pt x="24" y="0"/>
                  </a:cubicBezTo>
                  <a:cubicBezTo>
                    <a:pt x="24" y="0"/>
                    <a:pt x="24" y="0"/>
                    <a:pt x="24" y="0"/>
                  </a:cubicBezTo>
                  <a:cubicBezTo>
                    <a:pt x="45" y="11"/>
                    <a:pt x="45" y="11"/>
                    <a:pt x="45" y="11"/>
                  </a:cubicBezTo>
                  <a:cubicBezTo>
                    <a:pt x="45" y="11"/>
                    <a:pt x="45" y="11"/>
                    <a:pt x="45" y="11"/>
                  </a:cubicBezTo>
                  <a:cubicBezTo>
                    <a:pt x="37" y="26"/>
                    <a:pt x="29" y="40"/>
                    <a:pt x="20" y="5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sp>
          <p:nvSpPr>
            <p:cNvPr id="39" name="Freeform 36"/>
            <p:cNvSpPr/>
            <p:nvPr/>
          </p:nvSpPr>
          <p:spPr bwMode="auto">
            <a:xfrm>
              <a:off x="7291388" y="3910013"/>
              <a:ext cx="134938" cy="174625"/>
            </a:xfrm>
            <a:custGeom>
              <a:avLst/>
              <a:gdLst>
                <a:gd name="T0" fmla="*/ 22 w 42"/>
                <a:gd name="T1" fmla="*/ 54 h 54"/>
                <a:gd name="T2" fmla="*/ 0 w 42"/>
                <a:gd name="T3" fmla="*/ 43 h 54"/>
                <a:gd name="T4" fmla="*/ 1 w 42"/>
                <a:gd name="T5" fmla="*/ 43 h 54"/>
                <a:gd name="T6" fmla="*/ 19 w 42"/>
                <a:gd name="T7" fmla="*/ 0 h 54"/>
                <a:gd name="T8" fmla="*/ 19 w 42"/>
                <a:gd name="T9" fmla="*/ 0 h 54"/>
                <a:gd name="T10" fmla="*/ 42 w 42"/>
                <a:gd name="T11" fmla="*/ 9 h 54"/>
                <a:gd name="T12" fmla="*/ 42 w 42"/>
                <a:gd name="T13" fmla="*/ 9 h 54"/>
                <a:gd name="T14" fmla="*/ 22 w 42"/>
                <a:gd name="T15" fmla="*/ 54 h 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54">
                  <a:moveTo>
                    <a:pt x="22" y="54"/>
                  </a:moveTo>
                  <a:cubicBezTo>
                    <a:pt x="0" y="43"/>
                    <a:pt x="0" y="43"/>
                    <a:pt x="0" y="43"/>
                  </a:cubicBezTo>
                  <a:cubicBezTo>
                    <a:pt x="1" y="43"/>
                    <a:pt x="1" y="43"/>
                    <a:pt x="1" y="43"/>
                  </a:cubicBezTo>
                  <a:cubicBezTo>
                    <a:pt x="8" y="29"/>
                    <a:pt x="14" y="15"/>
                    <a:pt x="19" y="0"/>
                  </a:cubicBezTo>
                  <a:cubicBezTo>
                    <a:pt x="19" y="0"/>
                    <a:pt x="19" y="0"/>
                    <a:pt x="19" y="0"/>
                  </a:cubicBezTo>
                  <a:cubicBezTo>
                    <a:pt x="42" y="9"/>
                    <a:pt x="42" y="9"/>
                    <a:pt x="42" y="9"/>
                  </a:cubicBezTo>
                  <a:cubicBezTo>
                    <a:pt x="42" y="9"/>
                    <a:pt x="42" y="9"/>
                    <a:pt x="42" y="9"/>
                  </a:cubicBezTo>
                  <a:cubicBezTo>
                    <a:pt x="36" y="24"/>
                    <a:pt x="29" y="39"/>
                    <a:pt x="22" y="5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sp>
          <p:nvSpPr>
            <p:cNvPr id="40" name="Freeform 37"/>
            <p:cNvSpPr/>
            <p:nvPr/>
          </p:nvSpPr>
          <p:spPr bwMode="auto">
            <a:xfrm>
              <a:off x="7359651" y="3754438"/>
              <a:ext cx="120650" cy="171450"/>
            </a:xfrm>
            <a:custGeom>
              <a:avLst/>
              <a:gdLst>
                <a:gd name="T0" fmla="*/ 22 w 38"/>
                <a:gd name="T1" fmla="*/ 53 h 53"/>
                <a:gd name="T2" fmla="*/ 0 w 38"/>
                <a:gd name="T3" fmla="*/ 45 h 53"/>
                <a:gd name="T4" fmla="*/ 0 w 38"/>
                <a:gd name="T5" fmla="*/ 45 h 53"/>
                <a:gd name="T6" fmla="*/ 13 w 38"/>
                <a:gd name="T7" fmla="*/ 0 h 53"/>
                <a:gd name="T8" fmla="*/ 13 w 38"/>
                <a:gd name="T9" fmla="*/ 0 h 53"/>
                <a:gd name="T10" fmla="*/ 38 w 38"/>
                <a:gd name="T11" fmla="*/ 6 h 53"/>
                <a:gd name="T12" fmla="*/ 37 w 38"/>
                <a:gd name="T13" fmla="*/ 6 h 53"/>
                <a:gd name="T14" fmla="*/ 22 w 38"/>
                <a:gd name="T15" fmla="*/ 53 h 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53">
                  <a:moveTo>
                    <a:pt x="22" y="53"/>
                  </a:moveTo>
                  <a:cubicBezTo>
                    <a:pt x="0" y="45"/>
                    <a:pt x="0" y="45"/>
                    <a:pt x="0" y="45"/>
                  </a:cubicBezTo>
                  <a:cubicBezTo>
                    <a:pt x="0" y="45"/>
                    <a:pt x="0" y="45"/>
                    <a:pt x="0" y="45"/>
                  </a:cubicBezTo>
                  <a:cubicBezTo>
                    <a:pt x="5" y="30"/>
                    <a:pt x="10" y="15"/>
                    <a:pt x="13" y="0"/>
                  </a:cubicBezTo>
                  <a:cubicBezTo>
                    <a:pt x="13" y="0"/>
                    <a:pt x="13" y="0"/>
                    <a:pt x="13" y="0"/>
                  </a:cubicBezTo>
                  <a:cubicBezTo>
                    <a:pt x="38" y="6"/>
                    <a:pt x="38" y="6"/>
                    <a:pt x="38" y="6"/>
                  </a:cubicBezTo>
                  <a:cubicBezTo>
                    <a:pt x="37" y="6"/>
                    <a:pt x="37" y="6"/>
                    <a:pt x="37" y="6"/>
                  </a:cubicBezTo>
                  <a:cubicBezTo>
                    <a:pt x="33" y="22"/>
                    <a:pt x="28" y="37"/>
                    <a:pt x="22" y="5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sp>
          <p:nvSpPr>
            <p:cNvPr id="41" name="Freeform 38"/>
            <p:cNvSpPr/>
            <p:nvPr/>
          </p:nvSpPr>
          <p:spPr bwMode="auto">
            <a:xfrm>
              <a:off x="7404101" y="3594100"/>
              <a:ext cx="101600" cy="166688"/>
            </a:xfrm>
            <a:custGeom>
              <a:avLst/>
              <a:gdLst>
                <a:gd name="T0" fmla="*/ 24 w 32"/>
                <a:gd name="T1" fmla="*/ 52 h 52"/>
                <a:gd name="T2" fmla="*/ 0 w 32"/>
                <a:gd name="T3" fmla="*/ 46 h 52"/>
                <a:gd name="T4" fmla="*/ 0 w 32"/>
                <a:gd name="T5" fmla="*/ 46 h 52"/>
                <a:gd name="T6" fmla="*/ 8 w 32"/>
                <a:gd name="T7" fmla="*/ 0 h 52"/>
                <a:gd name="T8" fmla="*/ 7 w 32"/>
                <a:gd name="T9" fmla="*/ 0 h 52"/>
                <a:gd name="T10" fmla="*/ 9 w 32"/>
                <a:gd name="T11" fmla="*/ 0 h 52"/>
                <a:gd name="T12" fmla="*/ 32 w 32"/>
                <a:gd name="T13" fmla="*/ 3 h 52"/>
                <a:gd name="T14" fmla="*/ 32 w 32"/>
                <a:gd name="T15" fmla="*/ 3 h 52"/>
                <a:gd name="T16" fmla="*/ 24 w 32"/>
                <a:gd name="T1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52">
                  <a:moveTo>
                    <a:pt x="24" y="52"/>
                  </a:moveTo>
                  <a:cubicBezTo>
                    <a:pt x="0" y="46"/>
                    <a:pt x="0" y="46"/>
                    <a:pt x="0" y="46"/>
                  </a:cubicBezTo>
                  <a:cubicBezTo>
                    <a:pt x="0" y="46"/>
                    <a:pt x="0" y="46"/>
                    <a:pt x="0" y="46"/>
                  </a:cubicBezTo>
                  <a:cubicBezTo>
                    <a:pt x="4" y="31"/>
                    <a:pt x="6" y="16"/>
                    <a:pt x="8" y="0"/>
                  </a:cubicBezTo>
                  <a:cubicBezTo>
                    <a:pt x="7" y="0"/>
                    <a:pt x="7" y="0"/>
                    <a:pt x="7" y="0"/>
                  </a:cubicBezTo>
                  <a:cubicBezTo>
                    <a:pt x="9" y="0"/>
                    <a:pt x="9" y="0"/>
                    <a:pt x="9" y="0"/>
                  </a:cubicBezTo>
                  <a:cubicBezTo>
                    <a:pt x="32" y="3"/>
                    <a:pt x="32" y="3"/>
                    <a:pt x="32" y="3"/>
                  </a:cubicBezTo>
                  <a:cubicBezTo>
                    <a:pt x="32" y="3"/>
                    <a:pt x="32" y="3"/>
                    <a:pt x="32" y="3"/>
                  </a:cubicBezTo>
                  <a:cubicBezTo>
                    <a:pt x="30" y="19"/>
                    <a:pt x="27" y="36"/>
                    <a:pt x="24" y="5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sp>
          <p:nvSpPr>
            <p:cNvPr id="42" name="Freeform 39"/>
            <p:cNvSpPr/>
            <p:nvPr/>
          </p:nvSpPr>
          <p:spPr bwMode="auto">
            <a:xfrm>
              <a:off x="7432676" y="3378200"/>
              <a:ext cx="82550" cy="212725"/>
            </a:xfrm>
            <a:custGeom>
              <a:avLst/>
              <a:gdLst>
                <a:gd name="T0" fmla="*/ 24 w 26"/>
                <a:gd name="T1" fmla="*/ 66 h 66"/>
                <a:gd name="T2" fmla="*/ 23 w 26"/>
                <a:gd name="T3" fmla="*/ 66 h 66"/>
                <a:gd name="T4" fmla="*/ 0 w 26"/>
                <a:gd name="T5" fmla="*/ 64 h 66"/>
                <a:gd name="T6" fmla="*/ 0 w 26"/>
                <a:gd name="T7" fmla="*/ 63 h 66"/>
                <a:gd name="T8" fmla="*/ 2 w 26"/>
                <a:gd name="T9" fmla="*/ 17 h 66"/>
                <a:gd name="T10" fmla="*/ 2 w 26"/>
                <a:gd name="T11" fmla="*/ 1 h 66"/>
                <a:gd name="T12" fmla="*/ 2 w 26"/>
                <a:gd name="T13" fmla="*/ 1 h 66"/>
                <a:gd name="T14" fmla="*/ 2 w 26"/>
                <a:gd name="T15" fmla="*/ 1 h 66"/>
                <a:gd name="T16" fmla="*/ 26 w 26"/>
                <a:gd name="T17" fmla="*/ 0 h 66"/>
                <a:gd name="T18" fmla="*/ 26 w 26"/>
                <a:gd name="T19" fmla="*/ 0 h 66"/>
                <a:gd name="T20" fmla="*/ 26 w 26"/>
                <a:gd name="T21" fmla="*/ 17 h 66"/>
                <a:gd name="T22" fmla="*/ 24 w 26"/>
                <a:gd name="T23"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66">
                  <a:moveTo>
                    <a:pt x="24" y="66"/>
                  </a:moveTo>
                  <a:cubicBezTo>
                    <a:pt x="23" y="66"/>
                    <a:pt x="23" y="66"/>
                    <a:pt x="23" y="66"/>
                  </a:cubicBezTo>
                  <a:cubicBezTo>
                    <a:pt x="0" y="64"/>
                    <a:pt x="0" y="64"/>
                    <a:pt x="0" y="64"/>
                  </a:cubicBezTo>
                  <a:cubicBezTo>
                    <a:pt x="0" y="63"/>
                    <a:pt x="0" y="63"/>
                    <a:pt x="0" y="63"/>
                  </a:cubicBezTo>
                  <a:cubicBezTo>
                    <a:pt x="1" y="48"/>
                    <a:pt x="2" y="32"/>
                    <a:pt x="2" y="17"/>
                  </a:cubicBezTo>
                  <a:cubicBezTo>
                    <a:pt x="2" y="12"/>
                    <a:pt x="2" y="6"/>
                    <a:pt x="2" y="1"/>
                  </a:cubicBezTo>
                  <a:cubicBezTo>
                    <a:pt x="2" y="1"/>
                    <a:pt x="2" y="1"/>
                    <a:pt x="2" y="1"/>
                  </a:cubicBezTo>
                  <a:cubicBezTo>
                    <a:pt x="2" y="1"/>
                    <a:pt x="2" y="1"/>
                    <a:pt x="2" y="1"/>
                  </a:cubicBezTo>
                  <a:cubicBezTo>
                    <a:pt x="26" y="0"/>
                    <a:pt x="26" y="0"/>
                    <a:pt x="26" y="0"/>
                  </a:cubicBezTo>
                  <a:cubicBezTo>
                    <a:pt x="26" y="0"/>
                    <a:pt x="26" y="0"/>
                    <a:pt x="26" y="0"/>
                  </a:cubicBezTo>
                  <a:cubicBezTo>
                    <a:pt x="26" y="6"/>
                    <a:pt x="26" y="11"/>
                    <a:pt x="26" y="17"/>
                  </a:cubicBezTo>
                  <a:cubicBezTo>
                    <a:pt x="26" y="33"/>
                    <a:pt x="25" y="50"/>
                    <a:pt x="24" y="6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sp>
          <p:nvSpPr>
            <p:cNvPr id="43" name="Freeform 40"/>
            <p:cNvSpPr/>
            <p:nvPr/>
          </p:nvSpPr>
          <p:spPr bwMode="auto">
            <a:xfrm>
              <a:off x="7423151" y="3206750"/>
              <a:ext cx="92075" cy="160338"/>
            </a:xfrm>
            <a:custGeom>
              <a:avLst/>
              <a:gdLst>
                <a:gd name="T0" fmla="*/ 5 w 29"/>
                <a:gd name="T1" fmla="*/ 50 h 50"/>
                <a:gd name="T2" fmla="*/ 5 w 29"/>
                <a:gd name="T3" fmla="*/ 50 h 50"/>
                <a:gd name="T4" fmla="*/ 0 w 29"/>
                <a:gd name="T5" fmla="*/ 4 h 50"/>
                <a:gd name="T6" fmla="*/ 0 w 29"/>
                <a:gd name="T7" fmla="*/ 4 h 50"/>
                <a:gd name="T8" fmla="*/ 24 w 29"/>
                <a:gd name="T9" fmla="*/ 0 h 50"/>
                <a:gd name="T10" fmla="*/ 24 w 29"/>
                <a:gd name="T11" fmla="*/ 0 h 50"/>
                <a:gd name="T12" fmla="*/ 29 w 29"/>
                <a:gd name="T13" fmla="*/ 49 h 50"/>
                <a:gd name="T14" fmla="*/ 29 w 29"/>
                <a:gd name="T15" fmla="*/ 49 h 50"/>
                <a:gd name="T16" fmla="*/ 5 w 29"/>
                <a:gd name="T17"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50">
                  <a:moveTo>
                    <a:pt x="5" y="50"/>
                  </a:moveTo>
                  <a:cubicBezTo>
                    <a:pt x="5" y="50"/>
                    <a:pt x="5" y="50"/>
                    <a:pt x="5" y="50"/>
                  </a:cubicBezTo>
                  <a:cubicBezTo>
                    <a:pt x="4" y="35"/>
                    <a:pt x="3" y="19"/>
                    <a:pt x="0" y="4"/>
                  </a:cubicBezTo>
                  <a:cubicBezTo>
                    <a:pt x="0" y="4"/>
                    <a:pt x="0" y="4"/>
                    <a:pt x="0" y="4"/>
                  </a:cubicBezTo>
                  <a:cubicBezTo>
                    <a:pt x="24" y="0"/>
                    <a:pt x="24" y="0"/>
                    <a:pt x="24" y="0"/>
                  </a:cubicBezTo>
                  <a:cubicBezTo>
                    <a:pt x="24" y="0"/>
                    <a:pt x="24" y="0"/>
                    <a:pt x="24" y="0"/>
                  </a:cubicBezTo>
                  <a:cubicBezTo>
                    <a:pt x="26" y="16"/>
                    <a:pt x="28" y="33"/>
                    <a:pt x="29" y="49"/>
                  </a:cubicBezTo>
                  <a:cubicBezTo>
                    <a:pt x="29" y="49"/>
                    <a:pt x="29" y="49"/>
                    <a:pt x="29" y="49"/>
                  </a:cubicBezTo>
                  <a:lnTo>
                    <a:pt x="5" y="5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sp>
          <p:nvSpPr>
            <p:cNvPr id="44" name="Freeform 41"/>
            <p:cNvSpPr/>
            <p:nvPr/>
          </p:nvSpPr>
          <p:spPr bwMode="auto">
            <a:xfrm>
              <a:off x="7388226" y="3038475"/>
              <a:ext cx="107950" cy="168275"/>
            </a:xfrm>
            <a:custGeom>
              <a:avLst/>
              <a:gdLst>
                <a:gd name="T0" fmla="*/ 11 w 34"/>
                <a:gd name="T1" fmla="*/ 52 h 52"/>
                <a:gd name="T2" fmla="*/ 11 w 34"/>
                <a:gd name="T3" fmla="*/ 52 h 52"/>
                <a:gd name="T4" fmla="*/ 0 w 34"/>
                <a:gd name="T5" fmla="*/ 6 h 52"/>
                <a:gd name="T6" fmla="*/ 0 w 34"/>
                <a:gd name="T7" fmla="*/ 6 h 52"/>
                <a:gd name="T8" fmla="*/ 23 w 34"/>
                <a:gd name="T9" fmla="*/ 0 h 52"/>
                <a:gd name="T10" fmla="*/ 23 w 34"/>
                <a:gd name="T11" fmla="*/ 0 h 52"/>
                <a:gd name="T12" fmla="*/ 34 w 34"/>
                <a:gd name="T13" fmla="*/ 48 h 52"/>
                <a:gd name="T14" fmla="*/ 34 w 34"/>
                <a:gd name="T15" fmla="*/ 48 h 52"/>
                <a:gd name="T16" fmla="*/ 11 w 34"/>
                <a:gd name="T1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11" y="52"/>
                  </a:moveTo>
                  <a:cubicBezTo>
                    <a:pt x="11" y="52"/>
                    <a:pt x="11" y="52"/>
                    <a:pt x="11" y="52"/>
                  </a:cubicBezTo>
                  <a:cubicBezTo>
                    <a:pt x="8" y="37"/>
                    <a:pt x="5" y="21"/>
                    <a:pt x="0" y="6"/>
                  </a:cubicBezTo>
                  <a:cubicBezTo>
                    <a:pt x="0" y="6"/>
                    <a:pt x="0" y="6"/>
                    <a:pt x="0" y="6"/>
                  </a:cubicBezTo>
                  <a:cubicBezTo>
                    <a:pt x="23" y="0"/>
                    <a:pt x="23" y="0"/>
                    <a:pt x="23" y="0"/>
                  </a:cubicBezTo>
                  <a:cubicBezTo>
                    <a:pt x="23" y="0"/>
                    <a:pt x="23" y="0"/>
                    <a:pt x="23" y="0"/>
                  </a:cubicBezTo>
                  <a:cubicBezTo>
                    <a:pt x="28" y="16"/>
                    <a:pt x="32" y="32"/>
                    <a:pt x="34" y="48"/>
                  </a:cubicBezTo>
                  <a:cubicBezTo>
                    <a:pt x="34" y="48"/>
                    <a:pt x="34" y="48"/>
                    <a:pt x="34" y="48"/>
                  </a:cubicBezTo>
                  <a:lnTo>
                    <a:pt x="11" y="5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sp>
          <p:nvSpPr>
            <p:cNvPr id="45" name="Freeform 42"/>
            <p:cNvSpPr/>
            <p:nvPr/>
          </p:nvSpPr>
          <p:spPr bwMode="auto">
            <a:xfrm>
              <a:off x="7337426" y="2873375"/>
              <a:ext cx="120650" cy="174625"/>
            </a:xfrm>
            <a:custGeom>
              <a:avLst/>
              <a:gdLst>
                <a:gd name="T0" fmla="*/ 15 w 38"/>
                <a:gd name="T1" fmla="*/ 54 h 54"/>
                <a:gd name="T2" fmla="*/ 15 w 38"/>
                <a:gd name="T3" fmla="*/ 54 h 54"/>
                <a:gd name="T4" fmla="*/ 0 w 38"/>
                <a:gd name="T5" fmla="*/ 10 h 54"/>
                <a:gd name="T6" fmla="*/ 0 w 38"/>
                <a:gd name="T7" fmla="*/ 10 h 54"/>
                <a:gd name="T8" fmla="*/ 22 w 38"/>
                <a:gd name="T9" fmla="*/ 0 h 54"/>
                <a:gd name="T10" fmla="*/ 22 w 38"/>
                <a:gd name="T11" fmla="*/ 0 h 54"/>
                <a:gd name="T12" fmla="*/ 38 w 38"/>
                <a:gd name="T13" fmla="*/ 47 h 54"/>
                <a:gd name="T14" fmla="*/ 38 w 38"/>
                <a:gd name="T15" fmla="*/ 47 h 54"/>
                <a:gd name="T16" fmla="*/ 15 w 38"/>
                <a:gd name="T17"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54">
                  <a:moveTo>
                    <a:pt x="15" y="54"/>
                  </a:moveTo>
                  <a:cubicBezTo>
                    <a:pt x="15" y="54"/>
                    <a:pt x="15" y="54"/>
                    <a:pt x="15" y="54"/>
                  </a:cubicBezTo>
                  <a:cubicBezTo>
                    <a:pt x="11" y="39"/>
                    <a:pt x="6" y="24"/>
                    <a:pt x="0" y="10"/>
                  </a:cubicBezTo>
                  <a:cubicBezTo>
                    <a:pt x="0" y="10"/>
                    <a:pt x="0" y="10"/>
                    <a:pt x="0" y="10"/>
                  </a:cubicBezTo>
                  <a:cubicBezTo>
                    <a:pt x="22" y="0"/>
                    <a:pt x="22" y="0"/>
                    <a:pt x="22" y="0"/>
                  </a:cubicBezTo>
                  <a:cubicBezTo>
                    <a:pt x="22" y="0"/>
                    <a:pt x="22" y="0"/>
                    <a:pt x="22" y="0"/>
                  </a:cubicBezTo>
                  <a:cubicBezTo>
                    <a:pt x="28" y="16"/>
                    <a:pt x="34" y="31"/>
                    <a:pt x="38" y="47"/>
                  </a:cubicBezTo>
                  <a:cubicBezTo>
                    <a:pt x="38" y="47"/>
                    <a:pt x="38" y="47"/>
                    <a:pt x="38" y="47"/>
                  </a:cubicBezTo>
                  <a:lnTo>
                    <a:pt x="15" y="5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sp>
          <p:nvSpPr>
            <p:cNvPr id="46" name="Freeform 43"/>
            <p:cNvSpPr/>
            <p:nvPr/>
          </p:nvSpPr>
          <p:spPr bwMode="auto">
            <a:xfrm>
              <a:off x="7262813" y="2719388"/>
              <a:ext cx="138113" cy="174625"/>
            </a:xfrm>
            <a:custGeom>
              <a:avLst/>
              <a:gdLst>
                <a:gd name="T0" fmla="*/ 21 w 43"/>
                <a:gd name="T1" fmla="*/ 54 h 54"/>
                <a:gd name="T2" fmla="*/ 21 w 43"/>
                <a:gd name="T3" fmla="*/ 54 h 54"/>
                <a:gd name="T4" fmla="*/ 0 w 43"/>
                <a:gd name="T5" fmla="*/ 13 h 54"/>
                <a:gd name="T6" fmla="*/ 0 w 43"/>
                <a:gd name="T7" fmla="*/ 12 h 54"/>
                <a:gd name="T8" fmla="*/ 21 w 43"/>
                <a:gd name="T9" fmla="*/ 0 h 54"/>
                <a:gd name="T10" fmla="*/ 21 w 43"/>
                <a:gd name="T11" fmla="*/ 1 h 54"/>
                <a:gd name="T12" fmla="*/ 43 w 43"/>
                <a:gd name="T13" fmla="*/ 45 h 54"/>
                <a:gd name="T14" fmla="*/ 43 w 43"/>
                <a:gd name="T15" fmla="*/ 45 h 54"/>
                <a:gd name="T16" fmla="*/ 21 w 43"/>
                <a:gd name="T17"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54">
                  <a:moveTo>
                    <a:pt x="21" y="54"/>
                  </a:moveTo>
                  <a:cubicBezTo>
                    <a:pt x="21" y="54"/>
                    <a:pt x="21" y="54"/>
                    <a:pt x="21" y="54"/>
                  </a:cubicBezTo>
                  <a:cubicBezTo>
                    <a:pt x="15" y="40"/>
                    <a:pt x="8" y="26"/>
                    <a:pt x="0" y="13"/>
                  </a:cubicBezTo>
                  <a:cubicBezTo>
                    <a:pt x="0" y="12"/>
                    <a:pt x="0" y="12"/>
                    <a:pt x="0" y="12"/>
                  </a:cubicBezTo>
                  <a:cubicBezTo>
                    <a:pt x="21" y="0"/>
                    <a:pt x="21" y="0"/>
                    <a:pt x="21" y="0"/>
                  </a:cubicBezTo>
                  <a:cubicBezTo>
                    <a:pt x="21" y="1"/>
                    <a:pt x="21" y="1"/>
                    <a:pt x="21" y="1"/>
                  </a:cubicBezTo>
                  <a:cubicBezTo>
                    <a:pt x="29" y="15"/>
                    <a:pt x="37" y="30"/>
                    <a:pt x="43" y="45"/>
                  </a:cubicBezTo>
                  <a:cubicBezTo>
                    <a:pt x="43" y="45"/>
                    <a:pt x="43" y="45"/>
                    <a:pt x="43" y="45"/>
                  </a:cubicBezTo>
                  <a:lnTo>
                    <a:pt x="21" y="5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sp>
          <p:nvSpPr>
            <p:cNvPr id="47" name="Freeform 44"/>
            <p:cNvSpPr/>
            <p:nvPr/>
          </p:nvSpPr>
          <p:spPr bwMode="auto">
            <a:xfrm>
              <a:off x="7173913" y="2576513"/>
              <a:ext cx="149225" cy="171450"/>
            </a:xfrm>
            <a:custGeom>
              <a:avLst/>
              <a:gdLst>
                <a:gd name="T0" fmla="*/ 26 w 47"/>
                <a:gd name="T1" fmla="*/ 53 h 53"/>
                <a:gd name="T2" fmla="*/ 26 w 47"/>
                <a:gd name="T3" fmla="*/ 53 h 53"/>
                <a:gd name="T4" fmla="*/ 1 w 47"/>
                <a:gd name="T5" fmla="*/ 14 h 53"/>
                <a:gd name="T6" fmla="*/ 0 w 47"/>
                <a:gd name="T7" fmla="*/ 14 h 53"/>
                <a:gd name="T8" fmla="*/ 20 w 47"/>
                <a:gd name="T9" fmla="*/ 0 h 53"/>
                <a:gd name="T10" fmla="*/ 20 w 47"/>
                <a:gd name="T11" fmla="*/ 0 h 53"/>
                <a:gd name="T12" fmla="*/ 20 w 47"/>
                <a:gd name="T13" fmla="*/ 0 h 53"/>
                <a:gd name="T14" fmla="*/ 47 w 47"/>
                <a:gd name="T15" fmla="*/ 41 h 53"/>
                <a:gd name="T16" fmla="*/ 47 w 47"/>
                <a:gd name="T17" fmla="*/ 41 h 53"/>
                <a:gd name="T18" fmla="*/ 26 w 47"/>
                <a:gd name="T19"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 h="53">
                  <a:moveTo>
                    <a:pt x="26" y="53"/>
                  </a:moveTo>
                  <a:cubicBezTo>
                    <a:pt x="26" y="53"/>
                    <a:pt x="26" y="53"/>
                    <a:pt x="26" y="53"/>
                  </a:cubicBezTo>
                  <a:cubicBezTo>
                    <a:pt x="18" y="40"/>
                    <a:pt x="10" y="27"/>
                    <a:pt x="1" y="14"/>
                  </a:cubicBezTo>
                  <a:cubicBezTo>
                    <a:pt x="0" y="14"/>
                    <a:pt x="0" y="14"/>
                    <a:pt x="0" y="14"/>
                  </a:cubicBezTo>
                  <a:cubicBezTo>
                    <a:pt x="20" y="0"/>
                    <a:pt x="20" y="0"/>
                    <a:pt x="20" y="0"/>
                  </a:cubicBezTo>
                  <a:cubicBezTo>
                    <a:pt x="20" y="0"/>
                    <a:pt x="20" y="0"/>
                    <a:pt x="20" y="0"/>
                  </a:cubicBezTo>
                  <a:cubicBezTo>
                    <a:pt x="20" y="0"/>
                    <a:pt x="20" y="0"/>
                    <a:pt x="20" y="0"/>
                  </a:cubicBezTo>
                  <a:cubicBezTo>
                    <a:pt x="30" y="13"/>
                    <a:pt x="39" y="27"/>
                    <a:pt x="47" y="41"/>
                  </a:cubicBezTo>
                  <a:cubicBezTo>
                    <a:pt x="47" y="41"/>
                    <a:pt x="47" y="41"/>
                    <a:pt x="47" y="41"/>
                  </a:cubicBezTo>
                  <a:lnTo>
                    <a:pt x="26" y="5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sp>
          <p:nvSpPr>
            <p:cNvPr id="48" name="Freeform 45"/>
            <p:cNvSpPr/>
            <p:nvPr/>
          </p:nvSpPr>
          <p:spPr bwMode="auto">
            <a:xfrm>
              <a:off x="7072313" y="2444750"/>
              <a:ext cx="158750" cy="168275"/>
            </a:xfrm>
            <a:custGeom>
              <a:avLst/>
              <a:gdLst>
                <a:gd name="T0" fmla="*/ 30 w 50"/>
                <a:gd name="T1" fmla="*/ 52 h 52"/>
                <a:gd name="T2" fmla="*/ 30 w 50"/>
                <a:gd name="T3" fmla="*/ 52 h 52"/>
                <a:gd name="T4" fmla="*/ 0 w 50"/>
                <a:gd name="T5" fmla="*/ 17 h 52"/>
                <a:gd name="T6" fmla="*/ 0 w 50"/>
                <a:gd name="T7" fmla="*/ 16 h 52"/>
                <a:gd name="T8" fmla="*/ 17 w 50"/>
                <a:gd name="T9" fmla="*/ 0 h 52"/>
                <a:gd name="T10" fmla="*/ 18 w 50"/>
                <a:gd name="T11" fmla="*/ 0 h 52"/>
                <a:gd name="T12" fmla="*/ 49 w 50"/>
                <a:gd name="T13" fmla="*/ 38 h 52"/>
                <a:gd name="T14" fmla="*/ 50 w 50"/>
                <a:gd name="T15" fmla="*/ 38 h 52"/>
                <a:gd name="T16" fmla="*/ 30 w 50"/>
                <a:gd name="T1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52">
                  <a:moveTo>
                    <a:pt x="30" y="52"/>
                  </a:moveTo>
                  <a:cubicBezTo>
                    <a:pt x="30" y="52"/>
                    <a:pt x="30" y="52"/>
                    <a:pt x="30" y="52"/>
                  </a:cubicBezTo>
                  <a:cubicBezTo>
                    <a:pt x="21" y="40"/>
                    <a:pt x="11" y="28"/>
                    <a:pt x="0" y="17"/>
                  </a:cubicBezTo>
                  <a:cubicBezTo>
                    <a:pt x="0" y="16"/>
                    <a:pt x="0" y="16"/>
                    <a:pt x="0" y="16"/>
                  </a:cubicBezTo>
                  <a:cubicBezTo>
                    <a:pt x="17" y="0"/>
                    <a:pt x="17" y="0"/>
                    <a:pt x="17" y="0"/>
                  </a:cubicBezTo>
                  <a:cubicBezTo>
                    <a:pt x="18" y="0"/>
                    <a:pt x="18" y="0"/>
                    <a:pt x="18" y="0"/>
                  </a:cubicBezTo>
                  <a:cubicBezTo>
                    <a:pt x="29" y="12"/>
                    <a:pt x="40" y="25"/>
                    <a:pt x="49" y="38"/>
                  </a:cubicBezTo>
                  <a:cubicBezTo>
                    <a:pt x="50" y="38"/>
                    <a:pt x="50" y="38"/>
                    <a:pt x="50" y="38"/>
                  </a:cubicBezTo>
                  <a:lnTo>
                    <a:pt x="30" y="5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sp>
          <p:nvSpPr>
            <p:cNvPr id="49" name="Freeform 46"/>
            <p:cNvSpPr/>
            <p:nvPr/>
          </p:nvSpPr>
          <p:spPr bwMode="auto">
            <a:xfrm>
              <a:off x="6953251" y="2325688"/>
              <a:ext cx="166688" cy="165100"/>
            </a:xfrm>
            <a:custGeom>
              <a:avLst/>
              <a:gdLst>
                <a:gd name="T0" fmla="*/ 35 w 52"/>
                <a:gd name="T1" fmla="*/ 51 h 51"/>
                <a:gd name="T2" fmla="*/ 34 w 52"/>
                <a:gd name="T3" fmla="*/ 51 h 51"/>
                <a:gd name="T4" fmla="*/ 0 w 52"/>
                <a:gd name="T5" fmla="*/ 19 h 51"/>
                <a:gd name="T6" fmla="*/ 0 w 52"/>
                <a:gd name="T7" fmla="*/ 19 h 51"/>
                <a:gd name="T8" fmla="*/ 0 w 52"/>
                <a:gd name="T9" fmla="*/ 19 h 51"/>
                <a:gd name="T10" fmla="*/ 15 w 52"/>
                <a:gd name="T11" fmla="*/ 0 h 51"/>
                <a:gd name="T12" fmla="*/ 16 w 52"/>
                <a:gd name="T13" fmla="*/ 1 h 51"/>
                <a:gd name="T14" fmla="*/ 52 w 52"/>
                <a:gd name="T15" fmla="*/ 34 h 51"/>
                <a:gd name="T16" fmla="*/ 52 w 52"/>
                <a:gd name="T17" fmla="*/ 34 h 51"/>
                <a:gd name="T18" fmla="*/ 52 w 52"/>
                <a:gd name="T19" fmla="*/ 34 h 51"/>
                <a:gd name="T20" fmla="*/ 35 w 52"/>
                <a:gd name="T21"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 h="51">
                  <a:moveTo>
                    <a:pt x="35" y="51"/>
                  </a:moveTo>
                  <a:cubicBezTo>
                    <a:pt x="34" y="51"/>
                    <a:pt x="34" y="51"/>
                    <a:pt x="34" y="51"/>
                  </a:cubicBezTo>
                  <a:cubicBezTo>
                    <a:pt x="24" y="40"/>
                    <a:pt x="12" y="29"/>
                    <a:pt x="0" y="19"/>
                  </a:cubicBezTo>
                  <a:cubicBezTo>
                    <a:pt x="0" y="19"/>
                    <a:pt x="0" y="19"/>
                    <a:pt x="0" y="19"/>
                  </a:cubicBezTo>
                  <a:cubicBezTo>
                    <a:pt x="0" y="19"/>
                    <a:pt x="0" y="19"/>
                    <a:pt x="0" y="19"/>
                  </a:cubicBezTo>
                  <a:cubicBezTo>
                    <a:pt x="15" y="0"/>
                    <a:pt x="15" y="0"/>
                    <a:pt x="15" y="0"/>
                  </a:cubicBezTo>
                  <a:cubicBezTo>
                    <a:pt x="16" y="1"/>
                    <a:pt x="16" y="1"/>
                    <a:pt x="16" y="1"/>
                  </a:cubicBezTo>
                  <a:cubicBezTo>
                    <a:pt x="28" y="11"/>
                    <a:pt x="40" y="22"/>
                    <a:pt x="52" y="34"/>
                  </a:cubicBezTo>
                  <a:cubicBezTo>
                    <a:pt x="52" y="34"/>
                    <a:pt x="52" y="34"/>
                    <a:pt x="52" y="34"/>
                  </a:cubicBezTo>
                  <a:cubicBezTo>
                    <a:pt x="52" y="34"/>
                    <a:pt x="52" y="34"/>
                    <a:pt x="52" y="34"/>
                  </a:cubicBezTo>
                  <a:lnTo>
                    <a:pt x="35" y="5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sp>
          <p:nvSpPr>
            <p:cNvPr id="50" name="Freeform 47"/>
            <p:cNvSpPr/>
            <p:nvPr/>
          </p:nvSpPr>
          <p:spPr bwMode="auto">
            <a:xfrm>
              <a:off x="5129213" y="2276475"/>
              <a:ext cx="166688" cy="161925"/>
            </a:xfrm>
            <a:custGeom>
              <a:avLst/>
              <a:gdLst>
                <a:gd name="T0" fmla="*/ 16 w 52"/>
                <a:gd name="T1" fmla="*/ 50 h 50"/>
                <a:gd name="T2" fmla="*/ 0 w 52"/>
                <a:gd name="T3" fmla="*/ 32 h 50"/>
                <a:gd name="T4" fmla="*/ 0 w 52"/>
                <a:gd name="T5" fmla="*/ 31 h 50"/>
                <a:gd name="T6" fmla="*/ 0 w 52"/>
                <a:gd name="T7" fmla="*/ 32 h 50"/>
                <a:gd name="T8" fmla="*/ 38 w 52"/>
                <a:gd name="T9" fmla="*/ 0 h 50"/>
                <a:gd name="T10" fmla="*/ 38 w 52"/>
                <a:gd name="T11" fmla="*/ 0 h 50"/>
                <a:gd name="T12" fmla="*/ 52 w 52"/>
                <a:gd name="T13" fmla="*/ 20 h 50"/>
                <a:gd name="T14" fmla="*/ 52 w 52"/>
                <a:gd name="T15" fmla="*/ 20 h 50"/>
                <a:gd name="T16" fmla="*/ 16 w 52"/>
                <a:gd name="T17"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50">
                  <a:moveTo>
                    <a:pt x="16" y="50"/>
                  </a:moveTo>
                  <a:cubicBezTo>
                    <a:pt x="0" y="32"/>
                    <a:pt x="0" y="32"/>
                    <a:pt x="0" y="32"/>
                  </a:cubicBezTo>
                  <a:cubicBezTo>
                    <a:pt x="0" y="31"/>
                    <a:pt x="0" y="31"/>
                    <a:pt x="0" y="31"/>
                  </a:cubicBezTo>
                  <a:cubicBezTo>
                    <a:pt x="0" y="32"/>
                    <a:pt x="0" y="32"/>
                    <a:pt x="0" y="32"/>
                  </a:cubicBezTo>
                  <a:cubicBezTo>
                    <a:pt x="12" y="21"/>
                    <a:pt x="25" y="10"/>
                    <a:pt x="38" y="0"/>
                  </a:cubicBezTo>
                  <a:cubicBezTo>
                    <a:pt x="38" y="0"/>
                    <a:pt x="38" y="0"/>
                    <a:pt x="38" y="0"/>
                  </a:cubicBezTo>
                  <a:cubicBezTo>
                    <a:pt x="52" y="20"/>
                    <a:pt x="52" y="20"/>
                    <a:pt x="52" y="20"/>
                  </a:cubicBezTo>
                  <a:cubicBezTo>
                    <a:pt x="52" y="20"/>
                    <a:pt x="52" y="20"/>
                    <a:pt x="52" y="20"/>
                  </a:cubicBezTo>
                  <a:cubicBezTo>
                    <a:pt x="40" y="29"/>
                    <a:pt x="28" y="39"/>
                    <a:pt x="16" y="5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sp>
          <p:nvSpPr>
            <p:cNvPr id="51" name="Freeform 48"/>
            <p:cNvSpPr/>
            <p:nvPr/>
          </p:nvSpPr>
          <p:spPr bwMode="auto">
            <a:xfrm>
              <a:off x="6823076" y="2225675"/>
              <a:ext cx="171450" cy="153988"/>
            </a:xfrm>
            <a:custGeom>
              <a:avLst/>
              <a:gdLst>
                <a:gd name="T0" fmla="*/ 38 w 54"/>
                <a:gd name="T1" fmla="*/ 48 h 48"/>
                <a:gd name="T2" fmla="*/ 38 w 54"/>
                <a:gd name="T3" fmla="*/ 48 h 48"/>
                <a:gd name="T4" fmla="*/ 1 w 54"/>
                <a:gd name="T5" fmla="*/ 20 h 48"/>
                <a:gd name="T6" fmla="*/ 0 w 54"/>
                <a:gd name="T7" fmla="*/ 20 h 48"/>
                <a:gd name="T8" fmla="*/ 13 w 54"/>
                <a:gd name="T9" fmla="*/ 0 h 48"/>
                <a:gd name="T10" fmla="*/ 14 w 54"/>
                <a:gd name="T11" fmla="*/ 0 h 48"/>
                <a:gd name="T12" fmla="*/ 53 w 54"/>
                <a:gd name="T13" fmla="*/ 29 h 48"/>
                <a:gd name="T14" fmla="*/ 54 w 54"/>
                <a:gd name="T15" fmla="*/ 29 h 48"/>
                <a:gd name="T16" fmla="*/ 53 w 54"/>
                <a:gd name="T17" fmla="*/ 29 h 48"/>
                <a:gd name="T18" fmla="*/ 38 w 54"/>
                <a:gd name="T19"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4" h="48">
                  <a:moveTo>
                    <a:pt x="38" y="48"/>
                  </a:moveTo>
                  <a:cubicBezTo>
                    <a:pt x="38" y="48"/>
                    <a:pt x="38" y="48"/>
                    <a:pt x="38" y="48"/>
                  </a:cubicBezTo>
                  <a:cubicBezTo>
                    <a:pt x="26" y="38"/>
                    <a:pt x="14" y="29"/>
                    <a:pt x="1" y="20"/>
                  </a:cubicBezTo>
                  <a:cubicBezTo>
                    <a:pt x="0" y="20"/>
                    <a:pt x="0" y="20"/>
                    <a:pt x="0" y="20"/>
                  </a:cubicBezTo>
                  <a:cubicBezTo>
                    <a:pt x="13" y="0"/>
                    <a:pt x="13" y="0"/>
                    <a:pt x="13" y="0"/>
                  </a:cubicBezTo>
                  <a:cubicBezTo>
                    <a:pt x="14" y="0"/>
                    <a:pt x="14" y="0"/>
                    <a:pt x="14" y="0"/>
                  </a:cubicBezTo>
                  <a:cubicBezTo>
                    <a:pt x="27" y="9"/>
                    <a:pt x="41" y="19"/>
                    <a:pt x="53" y="29"/>
                  </a:cubicBezTo>
                  <a:cubicBezTo>
                    <a:pt x="54" y="29"/>
                    <a:pt x="54" y="29"/>
                    <a:pt x="54" y="29"/>
                  </a:cubicBezTo>
                  <a:cubicBezTo>
                    <a:pt x="53" y="29"/>
                    <a:pt x="53" y="29"/>
                    <a:pt x="53" y="29"/>
                  </a:cubicBezTo>
                  <a:lnTo>
                    <a:pt x="38" y="4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sp>
          <p:nvSpPr>
            <p:cNvPr id="52" name="Freeform 49"/>
            <p:cNvSpPr/>
            <p:nvPr/>
          </p:nvSpPr>
          <p:spPr bwMode="auto">
            <a:xfrm>
              <a:off x="5260976" y="2182813"/>
              <a:ext cx="169863" cy="152400"/>
            </a:xfrm>
            <a:custGeom>
              <a:avLst/>
              <a:gdLst>
                <a:gd name="T0" fmla="*/ 14 w 53"/>
                <a:gd name="T1" fmla="*/ 47 h 47"/>
                <a:gd name="T2" fmla="*/ 0 w 53"/>
                <a:gd name="T3" fmla="*/ 27 h 47"/>
                <a:gd name="T4" fmla="*/ 0 w 53"/>
                <a:gd name="T5" fmla="*/ 27 h 47"/>
                <a:gd name="T6" fmla="*/ 41 w 53"/>
                <a:gd name="T7" fmla="*/ 0 h 47"/>
                <a:gd name="T8" fmla="*/ 42 w 53"/>
                <a:gd name="T9" fmla="*/ 0 h 47"/>
                <a:gd name="T10" fmla="*/ 53 w 53"/>
                <a:gd name="T11" fmla="*/ 21 h 47"/>
                <a:gd name="T12" fmla="*/ 53 w 53"/>
                <a:gd name="T13" fmla="*/ 21 h 47"/>
                <a:gd name="T14" fmla="*/ 14 w 53"/>
                <a:gd name="T15" fmla="*/ 46 h 47"/>
                <a:gd name="T16" fmla="*/ 14 w 53"/>
                <a:gd name="T17" fmla="*/ 4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47">
                  <a:moveTo>
                    <a:pt x="14" y="47"/>
                  </a:moveTo>
                  <a:cubicBezTo>
                    <a:pt x="0" y="27"/>
                    <a:pt x="0" y="27"/>
                    <a:pt x="0" y="27"/>
                  </a:cubicBezTo>
                  <a:cubicBezTo>
                    <a:pt x="0" y="27"/>
                    <a:pt x="0" y="27"/>
                    <a:pt x="0" y="27"/>
                  </a:cubicBezTo>
                  <a:cubicBezTo>
                    <a:pt x="13" y="17"/>
                    <a:pt x="27" y="8"/>
                    <a:pt x="41" y="0"/>
                  </a:cubicBezTo>
                  <a:cubicBezTo>
                    <a:pt x="42" y="0"/>
                    <a:pt x="42" y="0"/>
                    <a:pt x="42" y="0"/>
                  </a:cubicBezTo>
                  <a:cubicBezTo>
                    <a:pt x="53" y="21"/>
                    <a:pt x="53" y="21"/>
                    <a:pt x="53" y="21"/>
                  </a:cubicBezTo>
                  <a:cubicBezTo>
                    <a:pt x="53" y="21"/>
                    <a:pt x="53" y="21"/>
                    <a:pt x="53" y="21"/>
                  </a:cubicBezTo>
                  <a:cubicBezTo>
                    <a:pt x="40" y="29"/>
                    <a:pt x="27" y="37"/>
                    <a:pt x="14" y="46"/>
                  </a:cubicBezTo>
                  <a:lnTo>
                    <a:pt x="14" y="4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sp>
          <p:nvSpPr>
            <p:cNvPr id="53" name="Freeform 50"/>
            <p:cNvSpPr/>
            <p:nvPr/>
          </p:nvSpPr>
          <p:spPr bwMode="auto">
            <a:xfrm>
              <a:off x="6681788" y="2141538"/>
              <a:ext cx="173038" cy="141288"/>
            </a:xfrm>
            <a:custGeom>
              <a:avLst/>
              <a:gdLst>
                <a:gd name="T0" fmla="*/ 41 w 54"/>
                <a:gd name="T1" fmla="*/ 44 h 44"/>
                <a:gd name="T2" fmla="*/ 41 w 54"/>
                <a:gd name="T3" fmla="*/ 44 h 44"/>
                <a:gd name="T4" fmla="*/ 1 w 54"/>
                <a:gd name="T5" fmla="*/ 21 h 44"/>
                <a:gd name="T6" fmla="*/ 0 w 54"/>
                <a:gd name="T7" fmla="*/ 21 h 44"/>
                <a:gd name="T8" fmla="*/ 11 w 54"/>
                <a:gd name="T9" fmla="*/ 0 h 44"/>
                <a:gd name="T10" fmla="*/ 11 w 54"/>
                <a:gd name="T11" fmla="*/ 0 h 44"/>
                <a:gd name="T12" fmla="*/ 54 w 54"/>
                <a:gd name="T13" fmla="*/ 24 h 44"/>
                <a:gd name="T14" fmla="*/ 54 w 54"/>
                <a:gd name="T15" fmla="*/ 24 h 44"/>
                <a:gd name="T16" fmla="*/ 41 w 54"/>
                <a:gd name="T17"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44">
                  <a:moveTo>
                    <a:pt x="41" y="44"/>
                  </a:moveTo>
                  <a:cubicBezTo>
                    <a:pt x="41" y="44"/>
                    <a:pt x="41" y="44"/>
                    <a:pt x="41" y="44"/>
                  </a:cubicBezTo>
                  <a:cubicBezTo>
                    <a:pt x="28" y="36"/>
                    <a:pt x="14" y="28"/>
                    <a:pt x="1" y="21"/>
                  </a:cubicBezTo>
                  <a:cubicBezTo>
                    <a:pt x="0" y="21"/>
                    <a:pt x="0" y="21"/>
                    <a:pt x="0" y="21"/>
                  </a:cubicBezTo>
                  <a:cubicBezTo>
                    <a:pt x="11" y="0"/>
                    <a:pt x="11" y="0"/>
                    <a:pt x="11" y="0"/>
                  </a:cubicBezTo>
                  <a:cubicBezTo>
                    <a:pt x="11" y="0"/>
                    <a:pt x="11" y="0"/>
                    <a:pt x="11" y="0"/>
                  </a:cubicBezTo>
                  <a:cubicBezTo>
                    <a:pt x="26" y="7"/>
                    <a:pt x="40" y="15"/>
                    <a:pt x="54" y="24"/>
                  </a:cubicBezTo>
                  <a:cubicBezTo>
                    <a:pt x="54" y="24"/>
                    <a:pt x="54" y="24"/>
                    <a:pt x="54" y="24"/>
                  </a:cubicBezTo>
                  <a:lnTo>
                    <a:pt x="41" y="4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sp>
          <p:nvSpPr>
            <p:cNvPr id="54" name="Freeform 51"/>
            <p:cNvSpPr/>
            <p:nvPr/>
          </p:nvSpPr>
          <p:spPr bwMode="auto">
            <a:xfrm>
              <a:off x="5403851" y="2109788"/>
              <a:ext cx="173038" cy="134938"/>
            </a:xfrm>
            <a:custGeom>
              <a:avLst/>
              <a:gdLst>
                <a:gd name="T0" fmla="*/ 12 w 54"/>
                <a:gd name="T1" fmla="*/ 42 h 42"/>
                <a:gd name="T2" fmla="*/ 0 w 54"/>
                <a:gd name="T3" fmla="*/ 21 h 42"/>
                <a:gd name="T4" fmla="*/ 0 w 54"/>
                <a:gd name="T5" fmla="*/ 21 h 42"/>
                <a:gd name="T6" fmla="*/ 44 w 54"/>
                <a:gd name="T7" fmla="*/ 0 h 42"/>
                <a:gd name="T8" fmla="*/ 44 w 54"/>
                <a:gd name="T9" fmla="*/ 0 h 42"/>
                <a:gd name="T10" fmla="*/ 54 w 54"/>
                <a:gd name="T11" fmla="*/ 22 h 42"/>
                <a:gd name="T12" fmla="*/ 54 w 54"/>
                <a:gd name="T13" fmla="*/ 22 h 42"/>
                <a:gd name="T14" fmla="*/ 12 w 54"/>
                <a:gd name="T15" fmla="*/ 42 h 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 h="42">
                  <a:moveTo>
                    <a:pt x="12" y="42"/>
                  </a:moveTo>
                  <a:cubicBezTo>
                    <a:pt x="0" y="21"/>
                    <a:pt x="0" y="21"/>
                    <a:pt x="0" y="21"/>
                  </a:cubicBezTo>
                  <a:cubicBezTo>
                    <a:pt x="0" y="21"/>
                    <a:pt x="0" y="21"/>
                    <a:pt x="0" y="21"/>
                  </a:cubicBezTo>
                  <a:cubicBezTo>
                    <a:pt x="14" y="13"/>
                    <a:pt x="29" y="6"/>
                    <a:pt x="44" y="0"/>
                  </a:cubicBezTo>
                  <a:cubicBezTo>
                    <a:pt x="44" y="0"/>
                    <a:pt x="44" y="0"/>
                    <a:pt x="44" y="0"/>
                  </a:cubicBezTo>
                  <a:cubicBezTo>
                    <a:pt x="54" y="22"/>
                    <a:pt x="54" y="22"/>
                    <a:pt x="54" y="22"/>
                  </a:cubicBezTo>
                  <a:cubicBezTo>
                    <a:pt x="54" y="22"/>
                    <a:pt x="54" y="22"/>
                    <a:pt x="54" y="22"/>
                  </a:cubicBezTo>
                  <a:cubicBezTo>
                    <a:pt x="39" y="28"/>
                    <a:pt x="25" y="35"/>
                    <a:pt x="12" y="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sp>
          <p:nvSpPr>
            <p:cNvPr id="55" name="Freeform 52"/>
            <p:cNvSpPr/>
            <p:nvPr/>
          </p:nvSpPr>
          <p:spPr bwMode="auto">
            <a:xfrm>
              <a:off x="6535738" y="2073275"/>
              <a:ext cx="168275" cy="133350"/>
            </a:xfrm>
            <a:custGeom>
              <a:avLst/>
              <a:gdLst>
                <a:gd name="T0" fmla="*/ 43 w 53"/>
                <a:gd name="T1" fmla="*/ 41 h 41"/>
                <a:gd name="T2" fmla="*/ 43 w 53"/>
                <a:gd name="T3" fmla="*/ 41 h 41"/>
                <a:gd name="T4" fmla="*/ 0 w 53"/>
                <a:gd name="T5" fmla="*/ 23 h 41"/>
                <a:gd name="T6" fmla="*/ 0 w 53"/>
                <a:gd name="T7" fmla="*/ 23 h 41"/>
                <a:gd name="T8" fmla="*/ 7 w 53"/>
                <a:gd name="T9" fmla="*/ 0 h 41"/>
                <a:gd name="T10" fmla="*/ 8 w 53"/>
                <a:gd name="T11" fmla="*/ 0 h 41"/>
                <a:gd name="T12" fmla="*/ 53 w 53"/>
                <a:gd name="T13" fmla="*/ 19 h 41"/>
                <a:gd name="T14" fmla="*/ 53 w 53"/>
                <a:gd name="T15" fmla="*/ 19 h 41"/>
                <a:gd name="T16" fmla="*/ 43 w 53"/>
                <a:gd name="T17" fmla="*/ 4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41">
                  <a:moveTo>
                    <a:pt x="43" y="41"/>
                  </a:moveTo>
                  <a:cubicBezTo>
                    <a:pt x="43" y="41"/>
                    <a:pt x="43" y="41"/>
                    <a:pt x="43" y="41"/>
                  </a:cubicBezTo>
                  <a:cubicBezTo>
                    <a:pt x="29" y="34"/>
                    <a:pt x="14" y="28"/>
                    <a:pt x="0" y="23"/>
                  </a:cubicBezTo>
                  <a:cubicBezTo>
                    <a:pt x="0" y="23"/>
                    <a:pt x="0" y="23"/>
                    <a:pt x="0" y="23"/>
                  </a:cubicBezTo>
                  <a:cubicBezTo>
                    <a:pt x="7" y="0"/>
                    <a:pt x="7" y="0"/>
                    <a:pt x="7" y="0"/>
                  </a:cubicBezTo>
                  <a:cubicBezTo>
                    <a:pt x="8" y="0"/>
                    <a:pt x="8" y="0"/>
                    <a:pt x="8" y="0"/>
                  </a:cubicBezTo>
                  <a:cubicBezTo>
                    <a:pt x="23" y="6"/>
                    <a:pt x="39" y="12"/>
                    <a:pt x="53" y="19"/>
                  </a:cubicBezTo>
                  <a:cubicBezTo>
                    <a:pt x="53" y="19"/>
                    <a:pt x="53" y="19"/>
                    <a:pt x="53" y="19"/>
                  </a:cubicBezTo>
                  <a:lnTo>
                    <a:pt x="43" y="4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sp>
          <p:nvSpPr>
            <p:cNvPr id="56" name="Freeform 53"/>
            <p:cNvSpPr/>
            <p:nvPr/>
          </p:nvSpPr>
          <p:spPr bwMode="auto">
            <a:xfrm>
              <a:off x="5557838" y="2051050"/>
              <a:ext cx="169863" cy="122238"/>
            </a:xfrm>
            <a:custGeom>
              <a:avLst/>
              <a:gdLst>
                <a:gd name="T0" fmla="*/ 9 w 53"/>
                <a:gd name="T1" fmla="*/ 38 h 38"/>
                <a:gd name="T2" fmla="*/ 0 w 53"/>
                <a:gd name="T3" fmla="*/ 16 h 38"/>
                <a:gd name="T4" fmla="*/ 0 w 53"/>
                <a:gd name="T5" fmla="*/ 16 h 38"/>
                <a:gd name="T6" fmla="*/ 47 w 53"/>
                <a:gd name="T7" fmla="*/ 0 h 38"/>
                <a:gd name="T8" fmla="*/ 47 w 53"/>
                <a:gd name="T9" fmla="*/ 0 h 38"/>
                <a:gd name="T10" fmla="*/ 47 w 53"/>
                <a:gd name="T11" fmla="*/ 0 h 38"/>
                <a:gd name="T12" fmla="*/ 53 w 53"/>
                <a:gd name="T13" fmla="*/ 23 h 38"/>
                <a:gd name="T14" fmla="*/ 53 w 53"/>
                <a:gd name="T15" fmla="*/ 23 h 38"/>
                <a:gd name="T16" fmla="*/ 9 w 53"/>
                <a:gd name="T17"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38">
                  <a:moveTo>
                    <a:pt x="9" y="38"/>
                  </a:moveTo>
                  <a:cubicBezTo>
                    <a:pt x="0" y="16"/>
                    <a:pt x="0" y="16"/>
                    <a:pt x="0" y="16"/>
                  </a:cubicBezTo>
                  <a:cubicBezTo>
                    <a:pt x="0" y="16"/>
                    <a:pt x="0" y="16"/>
                    <a:pt x="0" y="16"/>
                  </a:cubicBezTo>
                  <a:cubicBezTo>
                    <a:pt x="15" y="10"/>
                    <a:pt x="31" y="4"/>
                    <a:pt x="47" y="0"/>
                  </a:cubicBezTo>
                  <a:cubicBezTo>
                    <a:pt x="47" y="0"/>
                    <a:pt x="47" y="0"/>
                    <a:pt x="47" y="0"/>
                  </a:cubicBezTo>
                  <a:cubicBezTo>
                    <a:pt x="47" y="0"/>
                    <a:pt x="47" y="0"/>
                    <a:pt x="47" y="0"/>
                  </a:cubicBezTo>
                  <a:cubicBezTo>
                    <a:pt x="53" y="23"/>
                    <a:pt x="53" y="23"/>
                    <a:pt x="53" y="23"/>
                  </a:cubicBezTo>
                  <a:cubicBezTo>
                    <a:pt x="53" y="23"/>
                    <a:pt x="53" y="23"/>
                    <a:pt x="53" y="23"/>
                  </a:cubicBezTo>
                  <a:cubicBezTo>
                    <a:pt x="38" y="27"/>
                    <a:pt x="24" y="32"/>
                    <a:pt x="9" y="3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sp>
          <p:nvSpPr>
            <p:cNvPr id="57" name="Freeform 54"/>
            <p:cNvSpPr/>
            <p:nvPr/>
          </p:nvSpPr>
          <p:spPr bwMode="auto">
            <a:xfrm>
              <a:off x="6378576" y="2022475"/>
              <a:ext cx="169863" cy="122238"/>
            </a:xfrm>
            <a:custGeom>
              <a:avLst/>
              <a:gdLst>
                <a:gd name="T0" fmla="*/ 45 w 53"/>
                <a:gd name="T1" fmla="*/ 38 h 38"/>
                <a:gd name="T2" fmla="*/ 45 w 53"/>
                <a:gd name="T3" fmla="*/ 38 h 38"/>
                <a:gd name="T4" fmla="*/ 0 w 53"/>
                <a:gd name="T5" fmla="*/ 25 h 38"/>
                <a:gd name="T6" fmla="*/ 0 w 53"/>
                <a:gd name="T7" fmla="*/ 25 h 38"/>
                <a:gd name="T8" fmla="*/ 5 w 53"/>
                <a:gd name="T9" fmla="*/ 0 h 38"/>
                <a:gd name="T10" fmla="*/ 5 w 53"/>
                <a:gd name="T11" fmla="*/ 2 h 38"/>
                <a:gd name="T12" fmla="*/ 53 w 53"/>
                <a:gd name="T13" fmla="*/ 15 h 38"/>
                <a:gd name="T14" fmla="*/ 53 w 53"/>
                <a:gd name="T15" fmla="*/ 15 h 38"/>
                <a:gd name="T16" fmla="*/ 45 w 53"/>
                <a:gd name="T17"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38">
                  <a:moveTo>
                    <a:pt x="45" y="38"/>
                  </a:moveTo>
                  <a:cubicBezTo>
                    <a:pt x="45" y="38"/>
                    <a:pt x="45" y="38"/>
                    <a:pt x="45" y="38"/>
                  </a:cubicBezTo>
                  <a:cubicBezTo>
                    <a:pt x="30" y="33"/>
                    <a:pt x="15" y="29"/>
                    <a:pt x="0" y="25"/>
                  </a:cubicBezTo>
                  <a:cubicBezTo>
                    <a:pt x="0" y="25"/>
                    <a:pt x="0" y="25"/>
                    <a:pt x="0" y="25"/>
                  </a:cubicBezTo>
                  <a:cubicBezTo>
                    <a:pt x="5" y="0"/>
                    <a:pt x="5" y="0"/>
                    <a:pt x="5" y="0"/>
                  </a:cubicBezTo>
                  <a:cubicBezTo>
                    <a:pt x="5" y="2"/>
                    <a:pt x="5" y="2"/>
                    <a:pt x="5" y="2"/>
                  </a:cubicBezTo>
                  <a:cubicBezTo>
                    <a:pt x="21" y="5"/>
                    <a:pt x="37" y="10"/>
                    <a:pt x="53" y="15"/>
                  </a:cubicBezTo>
                  <a:cubicBezTo>
                    <a:pt x="53" y="15"/>
                    <a:pt x="53" y="15"/>
                    <a:pt x="53" y="15"/>
                  </a:cubicBezTo>
                  <a:lnTo>
                    <a:pt x="45" y="3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sp>
          <p:nvSpPr>
            <p:cNvPr id="58" name="Freeform 55"/>
            <p:cNvSpPr/>
            <p:nvPr/>
          </p:nvSpPr>
          <p:spPr bwMode="auto">
            <a:xfrm>
              <a:off x="5718176" y="2012950"/>
              <a:ext cx="168275" cy="109538"/>
            </a:xfrm>
            <a:custGeom>
              <a:avLst/>
              <a:gdLst>
                <a:gd name="T0" fmla="*/ 7 w 53"/>
                <a:gd name="T1" fmla="*/ 34 h 34"/>
                <a:gd name="T2" fmla="*/ 0 w 53"/>
                <a:gd name="T3" fmla="*/ 11 h 34"/>
                <a:gd name="T4" fmla="*/ 1 w 53"/>
                <a:gd name="T5" fmla="*/ 11 h 34"/>
                <a:gd name="T6" fmla="*/ 49 w 53"/>
                <a:gd name="T7" fmla="*/ 0 h 34"/>
                <a:gd name="T8" fmla="*/ 49 w 53"/>
                <a:gd name="T9" fmla="*/ 0 h 34"/>
                <a:gd name="T10" fmla="*/ 53 w 53"/>
                <a:gd name="T11" fmla="*/ 24 h 34"/>
                <a:gd name="T12" fmla="*/ 53 w 53"/>
                <a:gd name="T13" fmla="*/ 24 h 34"/>
                <a:gd name="T14" fmla="*/ 7 w 53"/>
                <a:gd name="T15" fmla="*/ 34 h 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 h="34">
                  <a:moveTo>
                    <a:pt x="7" y="34"/>
                  </a:moveTo>
                  <a:cubicBezTo>
                    <a:pt x="0" y="11"/>
                    <a:pt x="0" y="11"/>
                    <a:pt x="0" y="11"/>
                  </a:cubicBezTo>
                  <a:cubicBezTo>
                    <a:pt x="1" y="11"/>
                    <a:pt x="1" y="11"/>
                    <a:pt x="1" y="11"/>
                  </a:cubicBezTo>
                  <a:cubicBezTo>
                    <a:pt x="16" y="7"/>
                    <a:pt x="33" y="3"/>
                    <a:pt x="49" y="0"/>
                  </a:cubicBezTo>
                  <a:cubicBezTo>
                    <a:pt x="49" y="0"/>
                    <a:pt x="49" y="0"/>
                    <a:pt x="49" y="0"/>
                  </a:cubicBezTo>
                  <a:cubicBezTo>
                    <a:pt x="53" y="24"/>
                    <a:pt x="53" y="24"/>
                    <a:pt x="53" y="24"/>
                  </a:cubicBezTo>
                  <a:cubicBezTo>
                    <a:pt x="53" y="24"/>
                    <a:pt x="53" y="24"/>
                    <a:pt x="53" y="24"/>
                  </a:cubicBezTo>
                  <a:cubicBezTo>
                    <a:pt x="37" y="27"/>
                    <a:pt x="22" y="30"/>
                    <a:pt x="7"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sp>
          <p:nvSpPr>
            <p:cNvPr id="59" name="Freeform 56"/>
            <p:cNvSpPr/>
            <p:nvPr/>
          </p:nvSpPr>
          <p:spPr bwMode="auto">
            <a:xfrm>
              <a:off x="6218238" y="2003425"/>
              <a:ext cx="163513" cy="100013"/>
            </a:xfrm>
            <a:custGeom>
              <a:avLst/>
              <a:gdLst>
                <a:gd name="T0" fmla="*/ 47 w 51"/>
                <a:gd name="T1" fmla="*/ 31 h 31"/>
                <a:gd name="T2" fmla="*/ 46 w 51"/>
                <a:gd name="T3" fmla="*/ 31 h 31"/>
                <a:gd name="T4" fmla="*/ 0 w 51"/>
                <a:gd name="T5" fmla="*/ 24 h 31"/>
                <a:gd name="T6" fmla="*/ 0 w 51"/>
                <a:gd name="T7" fmla="*/ 24 h 31"/>
                <a:gd name="T8" fmla="*/ 2 w 51"/>
                <a:gd name="T9" fmla="*/ 0 h 31"/>
                <a:gd name="T10" fmla="*/ 51 w 51"/>
                <a:gd name="T11" fmla="*/ 7 h 31"/>
                <a:gd name="T12" fmla="*/ 51 w 51"/>
                <a:gd name="T13" fmla="*/ 7 h 31"/>
                <a:gd name="T14" fmla="*/ 47 w 51"/>
                <a:gd name="T15" fmla="*/ 31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1" h="31">
                  <a:moveTo>
                    <a:pt x="47" y="31"/>
                  </a:moveTo>
                  <a:cubicBezTo>
                    <a:pt x="46" y="31"/>
                    <a:pt x="46" y="31"/>
                    <a:pt x="46" y="31"/>
                  </a:cubicBezTo>
                  <a:cubicBezTo>
                    <a:pt x="31" y="27"/>
                    <a:pt x="16" y="25"/>
                    <a:pt x="0" y="24"/>
                  </a:cubicBezTo>
                  <a:cubicBezTo>
                    <a:pt x="0" y="24"/>
                    <a:pt x="0" y="24"/>
                    <a:pt x="0" y="24"/>
                  </a:cubicBezTo>
                  <a:cubicBezTo>
                    <a:pt x="2" y="0"/>
                    <a:pt x="2" y="0"/>
                    <a:pt x="2" y="0"/>
                  </a:cubicBezTo>
                  <a:cubicBezTo>
                    <a:pt x="19" y="1"/>
                    <a:pt x="35" y="4"/>
                    <a:pt x="51" y="7"/>
                  </a:cubicBezTo>
                  <a:cubicBezTo>
                    <a:pt x="51" y="7"/>
                    <a:pt x="51" y="7"/>
                    <a:pt x="51" y="7"/>
                  </a:cubicBezTo>
                  <a:lnTo>
                    <a:pt x="47" y="3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sp>
          <p:nvSpPr>
            <p:cNvPr id="60" name="Freeform 57"/>
            <p:cNvSpPr/>
            <p:nvPr/>
          </p:nvSpPr>
          <p:spPr bwMode="auto">
            <a:xfrm>
              <a:off x="5886451" y="1997075"/>
              <a:ext cx="160338" cy="93663"/>
            </a:xfrm>
            <a:custGeom>
              <a:avLst/>
              <a:gdLst>
                <a:gd name="T0" fmla="*/ 3 w 50"/>
                <a:gd name="T1" fmla="*/ 29 h 29"/>
                <a:gd name="T2" fmla="*/ 0 w 50"/>
                <a:gd name="T3" fmla="*/ 5 h 29"/>
                <a:gd name="T4" fmla="*/ 0 w 50"/>
                <a:gd name="T5" fmla="*/ 5 h 29"/>
                <a:gd name="T6" fmla="*/ 49 w 50"/>
                <a:gd name="T7" fmla="*/ 0 h 29"/>
                <a:gd name="T8" fmla="*/ 49 w 50"/>
                <a:gd name="T9" fmla="*/ 0 h 29"/>
                <a:gd name="T10" fmla="*/ 50 w 50"/>
                <a:gd name="T11" fmla="*/ 24 h 29"/>
                <a:gd name="T12" fmla="*/ 50 w 50"/>
                <a:gd name="T13" fmla="*/ 24 h 29"/>
                <a:gd name="T14" fmla="*/ 3 w 50"/>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 h="29">
                  <a:moveTo>
                    <a:pt x="3" y="29"/>
                  </a:moveTo>
                  <a:cubicBezTo>
                    <a:pt x="0" y="5"/>
                    <a:pt x="0" y="5"/>
                    <a:pt x="0" y="5"/>
                  </a:cubicBezTo>
                  <a:cubicBezTo>
                    <a:pt x="0" y="5"/>
                    <a:pt x="0" y="5"/>
                    <a:pt x="0" y="5"/>
                  </a:cubicBezTo>
                  <a:cubicBezTo>
                    <a:pt x="16" y="2"/>
                    <a:pt x="33" y="1"/>
                    <a:pt x="49" y="0"/>
                  </a:cubicBezTo>
                  <a:cubicBezTo>
                    <a:pt x="49" y="0"/>
                    <a:pt x="49" y="0"/>
                    <a:pt x="49" y="0"/>
                  </a:cubicBezTo>
                  <a:cubicBezTo>
                    <a:pt x="50" y="24"/>
                    <a:pt x="50" y="24"/>
                    <a:pt x="50" y="24"/>
                  </a:cubicBezTo>
                  <a:cubicBezTo>
                    <a:pt x="50" y="24"/>
                    <a:pt x="50" y="24"/>
                    <a:pt x="50" y="24"/>
                  </a:cubicBezTo>
                  <a:cubicBezTo>
                    <a:pt x="34" y="25"/>
                    <a:pt x="19" y="26"/>
                    <a:pt x="3"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sp>
          <p:nvSpPr>
            <p:cNvPr id="61" name="Freeform 58"/>
            <p:cNvSpPr/>
            <p:nvPr/>
          </p:nvSpPr>
          <p:spPr bwMode="auto">
            <a:xfrm>
              <a:off x="6056313" y="1997075"/>
              <a:ext cx="155575" cy="79375"/>
            </a:xfrm>
            <a:custGeom>
              <a:avLst/>
              <a:gdLst>
                <a:gd name="T0" fmla="*/ 48 w 49"/>
                <a:gd name="T1" fmla="*/ 25 h 25"/>
                <a:gd name="T2" fmla="*/ 47 w 49"/>
                <a:gd name="T3" fmla="*/ 25 h 25"/>
                <a:gd name="T4" fmla="*/ 13 w 49"/>
                <a:gd name="T5" fmla="*/ 24 h 25"/>
                <a:gd name="T6" fmla="*/ 1 w 49"/>
                <a:gd name="T7" fmla="*/ 24 h 25"/>
                <a:gd name="T8" fmla="*/ 1 w 49"/>
                <a:gd name="T9" fmla="*/ 24 h 25"/>
                <a:gd name="T10" fmla="*/ 0 w 49"/>
                <a:gd name="T11" fmla="*/ 0 h 25"/>
                <a:gd name="T12" fmla="*/ 0 w 49"/>
                <a:gd name="T13" fmla="*/ 0 h 25"/>
                <a:gd name="T14" fmla="*/ 49 w 49"/>
                <a:gd name="T15" fmla="*/ 2 h 25"/>
                <a:gd name="T16" fmla="*/ 49 w 49"/>
                <a:gd name="T17" fmla="*/ 2 h 25"/>
                <a:gd name="T18" fmla="*/ 48 w 49"/>
                <a:gd name="T19"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9" h="25">
                  <a:moveTo>
                    <a:pt x="48" y="25"/>
                  </a:moveTo>
                  <a:cubicBezTo>
                    <a:pt x="47" y="25"/>
                    <a:pt x="47" y="25"/>
                    <a:pt x="47" y="25"/>
                  </a:cubicBezTo>
                  <a:cubicBezTo>
                    <a:pt x="36" y="25"/>
                    <a:pt x="24" y="24"/>
                    <a:pt x="13" y="24"/>
                  </a:cubicBezTo>
                  <a:cubicBezTo>
                    <a:pt x="8" y="24"/>
                    <a:pt x="4" y="24"/>
                    <a:pt x="1" y="24"/>
                  </a:cubicBezTo>
                  <a:cubicBezTo>
                    <a:pt x="1" y="24"/>
                    <a:pt x="1" y="24"/>
                    <a:pt x="1" y="24"/>
                  </a:cubicBezTo>
                  <a:cubicBezTo>
                    <a:pt x="0" y="0"/>
                    <a:pt x="0" y="0"/>
                    <a:pt x="0" y="0"/>
                  </a:cubicBezTo>
                  <a:cubicBezTo>
                    <a:pt x="0" y="0"/>
                    <a:pt x="0" y="0"/>
                    <a:pt x="0" y="0"/>
                  </a:cubicBezTo>
                  <a:cubicBezTo>
                    <a:pt x="17" y="0"/>
                    <a:pt x="33" y="0"/>
                    <a:pt x="49" y="2"/>
                  </a:cubicBezTo>
                  <a:cubicBezTo>
                    <a:pt x="49" y="2"/>
                    <a:pt x="49" y="2"/>
                    <a:pt x="49" y="2"/>
                  </a:cubicBezTo>
                  <a:lnTo>
                    <a:pt x="48" y="2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sp>
          <p:nvSpPr>
            <p:cNvPr id="62" name="Freeform 59"/>
            <p:cNvSpPr/>
            <p:nvPr/>
          </p:nvSpPr>
          <p:spPr bwMode="auto">
            <a:xfrm>
              <a:off x="4648201" y="2425700"/>
              <a:ext cx="407988" cy="1790700"/>
            </a:xfrm>
            <a:custGeom>
              <a:avLst/>
              <a:gdLst>
                <a:gd name="T0" fmla="*/ 74 w 128"/>
                <a:gd name="T1" fmla="*/ 553 h 555"/>
                <a:gd name="T2" fmla="*/ 4 w 128"/>
                <a:gd name="T3" fmla="*/ 312 h 555"/>
                <a:gd name="T4" fmla="*/ 128 w 128"/>
                <a:gd name="T5" fmla="*/ 2 h 555"/>
                <a:gd name="T6" fmla="*/ 125 w 128"/>
                <a:gd name="T7" fmla="*/ 0 h 555"/>
                <a:gd name="T8" fmla="*/ 0 w 128"/>
                <a:gd name="T9" fmla="*/ 312 h 555"/>
                <a:gd name="T10" fmla="*/ 71 w 128"/>
                <a:gd name="T11" fmla="*/ 555 h 555"/>
                <a:gd name="T12" fmla="*/ 74 w 128"/>
                <a:gd name="T13" fmla="*/ 553 h 555"/>
              </a:gdLst>
              <a:ahLst/>
              <a:cxnLst>
                <a:cxn ang="0">
                  <a:pos x="T0" y="T1"/>
                </a:cxn>
                <a:cxn ang="0">
                  <a:pos x="T2" y="T3"/>
                </a:cxn>
                <a:cxn ang="0">
                  <a:pos x="T4" y="T5"/>
                </a:cxn>
                <a:cxn ang="0">
                  <a:pos x="T6" y="T7"/>
                </a:cxn>
                <a:cxn ang="0">
                  <a:pos x="T8" y="T9"/>
                </a:cxn>
                <a:cxn ang="0">
                  <a:pos x="T10" y="T11"/>
                </a:cxn>
                <a:cxn ang="0">
                  <a:pos x="T12" y="T13"/>
                </a:cxn>
              </a:cxnLst>
              <a:rect l="0" t="0" r="r" b="b"/>
              <a:pathLst>
                <a:path w="128" h="555">
                  <a:moveTo>
                    <a:pt x="74" y="553"/>
                  </a:moveTo>
                  <a:cubicBezTo>
                    <a:pt x="30" y="483"/>
                    <a:pt x="4" y="401"/>
                    <a:pt x="4" y="312"/>
                  </a:cubicBezTo>
                  <a:cubicBezTo>
                    <a:pt x="4" y="192"/>
                    <a:pt x="51" y="83"/>
                    <a:pt x="128" y="2"/>
                  </a:cubicBezTo>
                  <a:cubicBezTo>
                    <a:pt x="125" y="0"/>
                    <a:pt x="125" y="0"/>
                    <a:pt x="125" y="0"/>
                  </a:cubicBezTo>
                  <a:cubicBezTo>
                    <a:pt x="48" y="81"/>
                    <a:pt x="0" y="191"/>
                    <a:pt x="0" y="312"/>
                  </a:cubicBezTo>
                  <a:cubicBezTo>
                    <a:pt x="0" y="401"/>
                    <a:pt x="26" y="485"/>
                    <a:pt x="71" y="555"/>
                  </a:cubicBezTo>
                  <a:cubicBezTo>
                    <a:pt x="74" y="553"/>
                    <a:pt x="74" y="553"/>
                    <a:pt x="74" y="55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sp>
          <p:nvSpPr>
            <p:cNvPr id="63" name="Freeform 60"/>
            <p:cNvSpPr/>
            <p:nvPr/>
          </p:nvSpPr>
          <p:spPr bwMode="auto">
            <a:xfrm>
              <a:off x="4602163" y="3597275"/>
              <a:ext cx="285750" cy="644525"/>
            </a:xfrm>
            <a:custGeom>
              <a:avLst/>
              <a:gdLst>
                <a:gd name="T0" fmla="*/ 67 w 89"/>
                <a:gd name="T1" fmla="*/ 194 h 200"/>
                <a:gd name="T2" fmla="*/ 69 w 89"/>
                <a:gd name="T3" fmla="*/ 193 h 200"/>
                <a:gd name="T4" fmla="*/ 4 w 89"/>
                <a:gd name="T5" fmla="*/ 12 h 200"/>
                <a:gd name="T6" fmla="*/ 4 w 89"/>
                <a:gd name="T7" fmla="*/ 11 h 200"/>
                <a:gd name="T8" fmla="*/ 9 w 89"/>
                <a:gd name="T9" fmla="*/ 5 h 200"/>
                <a:gd name="T10" fmla="*/ 20 w 89"/>
                <a:gd name="T11" fmla="*/ 4 h 200"/>
                <a:gd name="T12" fmla="*/ 19 w 89"/>
                <a:gd name="T13" fmla="*/ 2 h 200"/>
                <a:gd name="T14" fmla="*/ 17 w 89"/>
                <a:gd name="T15" fmla="*/ 2 h 200"/>
                <a:gd name="T16" fmla="*/ 85 w 89"/>
                <a:gd name="T17" fmla="*/ 192 h 200"/>
                <a:gd name="T18" fmla="*/ 87 w 89"/>
                <a:gd name="T19" fmla="*/ 191 h 200"/>
                <a:gd name="T20" fmla="*/ 86 w 89"/>
                <a:gd name="T21" fmla="*/ 190 h 200"/>
                <a:gd name="T22" fmla="*/ 77 w 89"/>
                <a:gd name="T23" fmla="*/ 195 h 200"/>
                <a:gd name="T24" fmla="*/ 74 w 89"/>
                <a:gd name="T25" fmla="*/ 196 h 200"/>
                <a:gd name="T26" fmla="*/ 69 w 89"/>
                <a:gd name="T27" fmla="*/ 193 h 200"/>
                <a:gd name="T28" fmla="*/ 67 w 89"/>
                <a:gd name="T29" fmla="*/ 194 h 200"/>
                <a:gd name="T30" fmla="*/ 65 w 89"/>
                <a:gd name="T31" fmla="*/ 195 h 200"/>
                <a:gd name="T32" fmla="*/ 74 w 89"/>
                <a:gd name="T33" fmla="*/ 200 h 200"/>
                <a:gd name="T34" fmla="*/ 79 w 89"/>
                <a:gd name="T35" fmla="*/ 199 h 200"/>
                <a:gd name="T36" fmla="*/ 89 w 89"/>
                <a:gd name="T37" fmla="*/ 192 h 200"/>
                <a:gd name="T38" fmla="*/ 88 w 89"/>
                <a:gd name="T39" fmla="*/ 190 h 200"/>
                <a:gd name="T40" fmla="*/ 21 w 89"/>
                <a:gd name="T41" fmla="*/ 2 h 200"/>
                <a:gd name="T42" fmla="*/ 21 w 89"/>
                <a:gd name="T43" fmla="*/ 0 h 200"/>
                <a:gd name="T44" fmla="*/ 9 w 89"/>
                <a:gd name="T45" fmla="*/ 1 h 200"/>
                <a:gd name="T46" fmla="*/ 0 w 89"/>
                <a:gd name="T47" fmla="*/ 11 h 200"/>
                <a:gd name="T48" fmla="*/ 0 w 89"/>
                <a:gd name="T49" fmla="*/ 12 h 200"/>
                <a:gd name="T50" fmla="*/ 65 w 89"/>
                <a:gd name="T51" fmla="*/ 195 h 200"/>
                <a:gd name="T52" fmla="*/ 67 w 89"/>
                <a:gd name="T53" fmla="*/ 194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9" h="200">
                  <a:moveTo>
                    <a:pt x="67" y="194"/>
                  </a:moveTo>
                  <a:cubicBezTo>
                    <a:pt x="69" y="193"/>
                    <a:pt x="69" y="193"/>
                    <a:pt x="69" y="193"/>
                  </a:cubicBezTo>
                  <a:cubicBezTo>
                    <a:pt x="35" y="139"/>
                    <a:pt x="13" y="78"/>
                    <a:pt x="4" y="12"/>
                  </a:cubicBezTo>
                  <a:cubicBezTo>
                    <a:pt x="4" y="11"/>
                    <a:pt x="4" y="11"/>
                    <a:pt x="4" y="11"/>
                  </a:cubicBezTo>
                  <a:cubicBezTo>
                    <a:pt x="4" y="8"/>
                    <a:pt x="6" y="5"/>
                    <a:pt x="9" y="5"/>
                  </a:cubicBezTo>
                  <a:cubicBezTo>
                    <a:pt x="20" y="4"/>
                    <a:pt x="20" y="4"/>
                    <a:pt x="20" y="4"/>
                  </a:cubicBezTo>
                  <a:cubicBezTo>
                    <a:pt x="19" y="2"/>
                    <a:pt x="19" y="2"/>
                    <a:pt x="19" y="2"/>
                  </a:cubicBezTo>
                  <a:cubicBezTo>
                    <a:pt x="17" y="2"/>
                    <a:pt x="17" y="2"/>
                    <a:pt x="17" y="2"/>
                  </a:cubicBezTo>
                  <a:cubicBezTo>
                    <a:pt x="25" y="71"/>
                    <a:pt x="49" y="136"/>
                    <a:pt x="85" y="192"/>
                  </a:cubicBezTo>
                  <a:cubicBezTo>
                    <a:pt x="87" y="191"/>
                    <a:pt x="87" y="191"/>
                    <a:pt x="87" y="191"/>
                  </a:cubicBezTo>
                  <a:cubicBezTo>
                    <a:pt x="86" y="190"/>
                    <a:pt x="86" y="190"/>
                    <a:pt x="86" y="190"/>
                  </a:cubicBezTo>
                  <a:cubicBezTo>
                    <a:pt x="77" y="195"/>
                    <a:pt x="77" y="195"/>
                    <a:pt x="77" y="195"/>
                  </a:cubicBezTo>
                  <a:cubicBezTo>
                    <a:pt x="76" y="196"/>
                    <a:pt x="75" y="196"/>
                    <a:pt x="74" y="196"/>
                  </a:cubicBezTo>
                  <a:cubicBezTo>
                    <a:pt x="72" y="196"/>
                    <a:pt x="70" y="195"/>
                    <a:pt x="69" y="193"/>
                  </a:cubicBezTo>
                  <a:cubicBezTo>
                    <a:pt x="67" y="194"/>
                    <a:pt x="67" y="194"/>
                    <a:pt x="67" y="194"/>
                  </a:cubicBezTo>
                  <a:cubicBezTo>
                    <a:pt x="65" y="195"/>
                    <a:pt x="65" y="195"/>
                    <a:pt x="65" y="195"/>
                  </a:cubicBezTo>
                  <a:cubicBezTo>
                    <a:pt x="67" y="198"/>
                    <a:pt x="70" y="200"/>
                    <a:pt x="74" y="200"/>
                  </a:cubicBezTo>
                  <a:cubicBezTo>
                    <a:pt x="75" y="200"/>
                    <a:pt x="77" y="200"/>
                    <a:pt x="79" y="199"/>
                  </a:cubicBezTo>
                  <a:cubicBezTo>
                    <a:pt x="89" y="192"/>
                    <a:pt x="89" y="192"/>
                    <a:pt x="89" y="192"/>
                  </a:cubicBezTo>
                  <a:cubicBezTo>
                    <a:pt x="88" y="190"/>
                    <a:pt x="88" y="190"/>
                    <a:pt x="88" y="190"/>
                  </a:cubicBezTo>
                  <a:cubicBezTo>
                    <a:pt x="53" y="134"/>
                    <a:pt x="29" y="70"/>
                    <a:pt x="21" y="2"/>
                  </a:cubicBezTo>
                  <a:cubicBezTo>
                    <a:pt x="21" y="0"/>
                    <a:pt x="21" y="0"/>
                    <a:pt x="21" y="0"/>
                  </a:cubicBezTo>
                  <a:cubicBezTo>
                    <a:pt x="9" y="1"/>
                    <a:pt x="9" y="1"/>
                    <a:pt x="9" y="1"/>
                  </a:cubicBezTo>
                  <a:cubicBezTo>
                    <a:pt x="4" y="2"/>
                    <a:pt x="0" y="6"/>
                    <a:pt x="0" y="11"/>
                  </a:cubicBezTo>
                  <a:cubicBezTo>
                    <a:pt x="0" y="11"/>
                    <a:pt x="0" y="12"/>
                    <a:pt x="0" y="12"/>
                  </a:cubicBezTo>
                  <a:cubicBezTo>
                    <a:pt x="9" y="79"/>
                    <a:pt x="32" y="141"/>
                    <a:pt x="65" y="195"/>
                  </a:cubicBezTo>
                  <a:lnTo>
                    <a:pt x="67" y="19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sp>
          <p:nvSpPr>
            <p:cNvPr id="64" name="Freeform 61"/>
            <p:cNvSpPr>
              <a:spLocks noEditPoints="1"/>
            </p:cNvSpPr>
            <p:nvPr/>
          </p:nvSpPr>
          <p:spPr bwMode="auto">
            <a:xfrm>
              <a:off x="4298951" y="1579563"/>
              <a:ext cx="3660775" cy="3221038"/>
            </a:xfrm>
            <a:custGeom>
              <a:avLst/>
              <a:gdLst>
                <a:gd name="T0" fmla="*/ 950 w 1146"/>
                <a:gd name="T1" fmla="*/ 889 h 998"/>
                <a:gd name="T2" fmla="*/ 976 w 1146"/>
                <a:gd name="T3" fmla="*/ 915 h 998"/>
                <a:gd name="T4" fmla="*/ 1017 w 1146"/>
                <a:gd name="T5" fmla="*/ 858 h 998"/>
                <a:gd name="T6" fmla="*/ 1016 w 1146"/>
                <a:gd name="T7" fmla="*/ 785 h 998"/>
                <a:gd name="T8" fmla="*/ 1072 w 1146"/>
                <a:gd name="T9" fmla="*/ 743 h 998"/>
                <a:gd name="T10" fmla="*/ 1073 w 1146"/>
                <a:gd name="T11" fmla="*/ 739 h 998"/>
                <a:gd name="T12" fmla="*/ 1053 w 1146"/>
                <a:gd name="T13" fmla="*/ 672 h 998"/>
                <a:gd name="T14" fmla="*/ 1089 w 1146"/>
                <a:gd name="T15" fmla="*/ 675 h 998"/>
                <a:gd name="T16" fmla="*/ 1062 w 1146"/>
                <a:gd name="T17" fmla="*/ 606 h 998"/>
                <a:gd name="T18" fmla="*/ 1097 w 1146"/>
                <a:gd name="T19" fmla="*/ 613 h 998"/>
                <a:gd name="T20" fmla="*/ 1098 w 1146"/>
                <a:gd name="T21" fmla="*/ 543 h 998"/>
                <a:gd name="T22" fmla="*/ 30 w 1146"/>
                <a:gd name="T23" fmla="*/ 509 h 998"/>
                <a:gd name="T24" fmla="*/ 66 w 1146"/>
                <a:gd name="T25" fmla="*/ 514 h 998"/>
                <a:gd name="T26" fmla="*/ 1090 w 1146"/>
                <a:gd name="T27" fmla="*/ 477 h 998"/>
                <a:gd name="T28" fmla="*/ 42 w 1146"/>
                <a:gd name="T29" fmla="*/ 444 h 998"/>
                <a:gd name="T30" fmla="*/ 77 w 1146"/>
                <a:gd name="T31" fmla="*/ 453 h 998"/>
                <a:gd name="T32" fmla="*/ 1074 w 1146"/>
                <a:gd name="T33" fmla="*/ 412 h 998"/>
                <a:gd name="T34" fmla="*/ 95 w 1146"/>
                <a:gd name="T35" fmla="*/ 394 h 998"/>
                <a:gd name="T36" fmla="*/ 97 w 1146"/>
                <a:gd name="T37" fmla="*/ 390 h 998"/>
                <a:gd name="T38" fmla="*/ 1018 w 1146"/>
                <a:gd name="T39" fmla="*/ 366 h 998"/>
                <a:gd name="T40" fmla="*/ 1019 w 1146"/>
                <a:gd name="T41" fmla="*/ 370 h 998"/>
                <a:gd name="T42" fmla="*/ 92 w 1146"/>
                <a:gd name="T43" fmla="*/ 317 h 998"/>
                <a:gd name="T44" fmla="*/ 1019 w 1146"/>
                <a:gd name="T45" fmla="*/ 292 h 998"/>
                <a:gd name="T46" fmla="*/ 989 w 1146"/>
                <a:gd name="T47" fmla="*/ 312 h 998"/>
                <a:gd name="T48" fmla="*/ 127 w 1146"/>
                <a:gd name="T49" fmla="*/ 261 h 998"/>
                <a:gd name="T50" fmla="*/ 956 w 1146"/>
                <a:gd name="T51" fmla="*/ 264 h 998"/>
                <a:gd name="T52" fmla="*/ 983 w 1146"/>
                <a:gd name="T53" fmla="*/ 240 h 998"/>
                <a:gd name="T54" fmla="*/ 169 w 1146"/>
                <a:gd name="T55" fmla="*/ 210 h 998"/>
                <a:gd name="T56" fmla="*/ 914 w 1146"/>
                <a:gd name="T57" fmla="*/ 218 h 998"/>
                <a:gd name="T58" fmla="*/ 937 w 1146"/>
                <a:gd name="T59" fmla="*/ 190 h 998"/>
                <a:gd name="T60" fmla="*/ 236 w 1146"/>
                <a:gd name="T61" fmla="*/ 194 h 998"/>
                <a:gd name="T62" fmla="*/ 240 w 1146"/>
                <a:gd name="T63" fmla="*/ 192 h 998"/>
                <a:gd name="T64" fmla="*/ 865 w 1146"/>
                <a:gd name="T65" fmla="*/ 175 h 998"/>
                <a:gd name="T66" fmla="*/ 890 w 1146"/>
                <a:gd name="T67" fmla="*/ 149 h 998"/>
                <a:gd name="T68" fmla="*/ 270 w 1146"/>
                <a:gd name="T69" fmla="*/ 124 h 998"/>
                <a:gd name="T70" fmla="*/ 816 w 1146"/>
                <a:gd name="T71" fmla="*/ 142 h 998"/>
                <a:gd name="T72" fmla="*/ 835 w 1146"/>
                <a:gd name="T73" fmla="*/ 112 h 998"/>
                <a:gd name="T74" fmla="*/ 323 w 1146"/>
                <a:gd name="T75" fmla="*/ 94 h 998"/>
                <a:gd name="T76" fmla="*/ 339 w 1146"/>
                <a:gd name="T77" fmla="*/ 126 h 998"/>
                <a:gd name="T78" fmla="*/ 776 w 1146"/>
                <a:gd name="T79" fmla="*/ 82 h 998"/>
                <a:gd name="T80" fmla="*/ 396 w 1146"/>
                <a:gd name="T81" fmla="*/ 102 h 998"/>
                <a:gd name="T82" fmla="*/ 400 w 1146"/>
                <a:gd name="T83" fmla="*/ 101 h 998"/>
                <a:gd name="T84" fmla="*/ 700 w 1146"/>
                <a:gd name="T85" fmla="*/ 93 h 998"/>
                <a:gd name="T86" fmla="*/ 714 w 1146"/>
                <a:gd name="T87" fmla="*/ 59 h 998"/>
                <a:gd name="T88" fmla="*/ 452 w 1146"/>
                <a:gd name="T89" fmla="*/ 49 h 998"/>
                <a:gd name="T90" fmla="*/ 644 w 1146"/>
                <a:gd name="T91" fmla="*/ 80 h 998"/>
                <a:gd name="T92" fmla="*/ 645 w 1146"/>
                <a:gd name="T93" fmla="*/ 44 h 998"/>
                <a:gd name="T94" fmla="*/ 514 w 1146"/>
                <a:gd name="T95" fmla="*/ 40 h 998"/>
                <a:gd name="T96" fmla="*/ 516 w 1146"/>
                <a:gd name="T97" fmla="*/ 76 h 998"/>
                <a:gd name="T98" fmla="*/ 579 w 1146"/>
                <a:gd name="T99" fmla="*/ 38 h 998"/>
                <a:gd name="T100" fmla="*/ 560 w 1146"/>
                <a:gd name="T101" fmla="*/ 0 h 998"/>
                <a:gd name="T102" fmla="*/ 1031 w 1146"/>
                <a:gd name="T103" fmla="*/ 574 h 998"/>
                <a:gd name="T104" fmla="*/ 1146 w 1146"/>
                <a:gd name="T105" fmla="*/ 574 h 9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146" h="998">
                  <a:moveTo>
                    <a:pt x="976" y="915"/>
                  </a:moveTo>
                  <a:cubicBezTo>
                    <a:pt x="948" y="893"/>
                    <a:pt x="948" y="893"/>
                    <a:pt x="948" y="893"/>
                  </a:cubicBezTo>
                  <a:cubicBezTo>
                    <a:pt x="948" y="892"/>
                    <a:pt x="948" y="892"/>
                    <a:pt x="948" y="892"/>
                  </a:cubicBezTo>
                  <a:cubicBezTo>
                    <a:pt x="949" y="892"/>
                    <a:pt x="949" y="891"/>
                    <a:pt x="950" y="891"/>
                  </a:cubicBezTo>
                  <a:cubicBezTo>
                    <a:pt x="950" y="890"/>
                    <a:pt x="950" y="890"/>
                    <a:pt x="951" y="890"/>
                  </a:cubicBezTo>
                  <a:cubicBezTo>
                    <a:pt x="950" y="889"/>
                    <a:pt x="950" y="889"/>
                    <a:pt x="950" y="889"/>
                  </a:cubicBezTo>
                  <a:cubicBezTo>
                    <a:pt x="951" y="889"/>
                    <a:pt x="951" y="889"/>
                    <a:pt x="951" y="889"/>
                  </a:cubicBezTo>
                  <a:cubicBezTo>
                    <a:pt x="951" y="889"/>
                    <a:pt x="951" y="889"/>
                    <a:pt x="951" y="889"/>
                  </a:cubicBezTo>
                  <a:cubicBezTo>
                    <a:pt x="979" y="912"/>
                    <a:pt x="979" y="912"/>
                    <a:pt x="979" y="912"/>
                  </a:cubicBezTo>
                  <a:cubicBezTo>
                    <a:pt x="978" y="913"/>
                    <a:pt x="978" y="913"/>
                    <a:pt x="978" y="913"/>
                  </a:cubicBezTo>
                  <a:cubicBezTo>
                    <a:pt x="978" y="914"/>
                    <a:pt x="977" y="914"/>
                    <a:pt x="976" y="915"/>
                  </a:cubicBezTo>
                  <a:cubicBezTo>
                    <a:pt x="976" y="915"/>
                    <a:pt x="976" y="915"/>
                    <a:pt x="976" y="915"/>
                  </a:cubicBezTo>
                  <a:moveTo>
                    <a:pt x="1015" y="862"/>
                  </a:moveTo>
                  <a:cubicBezTo>
                    <a:pt x="985" y="843"/>
                    <a:pt x="985" y="843"/>
                    <a:pt x="985" y="843"/>
                  </a:cubicBezTo>
                  <a:cubicBezTo>
                    <a:pt x="987" y="839"/>
                    <a:pt x="987" y="839"/>
                    <a:pt x="987" y="839"/>
                  </a:cubicBezTo>
                  <a:cubicBezTo>
                    <a:pt x="986" y="839"/>
                    <a:pt x="986" y="839"/>
                    <a:pt x="986" y="839"/>
                  </a:cubicBezTo>
                  <a:cubicBezTo>
                    <a:pt x="1017" y="858"/>
                    <a:pt x="1017" y="858"/>
                    <a:pt x="1017" y="858"/>
                  </a:cubicBezTo>
                  <a:cubicBezTo>
                    <a:pt x="1017" y="858"/>
                    <a:pt x="1017" y="858"/>
                    <a:pt x="1017" y="858"/>
                  </a:cubicBezTo>
                  <a:cubicBezTo>
                    <a:pt x="1017" y="859"/>
                    <a:pt x="1016" y="861"/>
                    <a:pt x="1015" y="862"/>
                  </a:cubicBezTo>
                  <a:cubicBezTo>
                    <a:pt x="1015" y="862"/>
                    <a:pt x="1015" y="862"/>
                    <a:pt x="1015" y="862"/>
                  </a:cubicBezTo>
                  <a:moveTo>
                    <a:pt x="1047" y="804"/>
                  </a:moveTo>
                  <a:cubicBezTo>
                    <a:pt x="1015" y="789"/>
                    <a:pt x="1015" y="789"/>
                    <a:pt x="1015" y="789"/>
                  </a:cubicBezTo>
                  <a:cubicBezTo>
                    <a:pt x="1015" y="788"/>
                    <a:pt x="1015" y="788"/>
                    <a:pt x="1015" y="788"/>
                  </a:cubicBezTo>
                  <a:cubicBezTo>
                    <a:pt x="1015" y="787"/>
                    <a:pt x="1016" y="786"/>
                    <a:pt x="1016" y="785"/>
                  </a:cubicBezTo>
                  <a:cubicBezTo>
                    <a:pt x="1016" y="785"/>
                    <a:pt x="1016" y="785"/>
                    <a:pt x="1016" y="785"/>
                  </a:cubicBezTo>
                  <a:cubicBezTo>
                    <a:pt x="1049" y="800"/>
                    <a:pt x="1049" y="800"/>
                    <a:pt x="1049" y="800"/>
                  </a:cubicBezTo>
                  <a:cubicBezTo>
                    <a:pt x="1049" y="800"/>
                    <a:pt x="1049" y="800"/>
                    <a:pt x="1049" y="800"/>
                  </a:cubicBezTo>
                  <a:cubicBezTo>
                    <a:pt x="1048" y="801"/>
                    <a:pt x="1048" y="803"/>
                    <a:pt x="1047" y="804"/>
                  </a:cubicBezTo>
                  <a:cubicBezTo>
                    <a:pt x="1047" y="804"/>
                    <a:pt x="1047" y="804"/>
                    <a:pt x="1047" y="804"/>
                  </a:cubicBezTo>
                  <a:moveTo>
                    <a:pt x="1072" y="743"/>
                  </a:moveTo>
                  <a:cubicBezTo>
                    <a:pt x="1038" y="731"/>
                    <a:pt x="1038" y="731"/>
                    <a:pt x="1038" y="731"/>
                  </a:cubicBezTo>
                  <a:cubicBezTo>
                    <a:pt x="1038" y="731"/>
                    <a:pt x="1038" y="731"/>
                    <a:pt x="1038" y="731"/>
                  </a:cubicBezTo>
                  <a:cubicBezTo>
                    <a:pt x="1038" y="730"/>
                    <a:pt x="1038" y="729"/>
                    <a:pt x="1039" y="727"/>
                  </a:cubicBezTo>
                  <a:cubicBezTo>
                    <a:pt x="1039" y="727"/>
                    <a:pt x="1039" y="727"/>
                    <a:pt x="1039" y="727"/>
                  </a:cubicBezTo>
                  <a:cubicBezTo>
                    <a:pt x="1039" y="727"/>
                    <a:pt x="1039" y="727"/>
                    <a:pt x="1039" y="727"/>
                  </a:cubicBezTo>
                  <a:cubicBezTo>
                    <a:pt x="1073" y="739"/>
                    <a:pt x="1073" y="739"/>
                    <a:pt x="1073" y="739"/>
                  </a:cubicBezTo>
                  <a:cubicBezTo>
                    <a:pt x="1073" y="739"/>
                    <a:pt x="1073" y="739"/>
                    <a:pt x="1073" y="739"/>
                  </a:cubicBezTo>
                  <a:cubicBezTo>
                    <a:pt x="1073" y="739"/>
                    <a:pt x="1073" y="740"/>
                    <a:pt x="1072" y="741"/>
                  </a:cubicBezTo>
                  <a:cubicBezTo>
                    <a:pt x="1072" y="741"/>
                    <a:pt x="1072" y="742"/>
                    <a:pt x="1072" y="742"/>
                  </a:cubicBezTo>
                  <a:cubicBezTo>
                    <a:pt x="1072" y="743"/>
                    <a:pt x="1072" y="743"/>
                    <a:pt x="1072" y="743"/>
                  </a:cubicBezTo>
                  <a:moveTo>
                    <a:pt x="1089" y="679"/>
                  </a:moveTo>
                  <a:cubicBezTo>
                    <a:pt x="1053" y="672"/>
                    <a:pt x="1053" y="672"/>
                    <a:pt x="1053" y="672"/>
                  </a:cubicBezTo>
                  <a:cubicBezTo>
                    <a:pt x="1053" y="671"/>
                    <a:pt x="1053" y="671"/>
                    <a:pt x="1053" y="671"/>
                  </a:cubicBezTo>
                  <a:cubicBezTo>
                    <a:pt x="1054" y="670"/>
                    <a:pt x="1054" y="669"/>
                    <a:pt x="1054" y="668"/>
                  </a:cubicBezTo>
                  <a:cubicBezTo>
                    <a:pt x="1053" y="667"/>
                    <a:pt x="1053" y="667"/>
                    <a:pt x="1053" y="667"/>
                  </a:cubicBezTo>
                  <a:cubicBezTo>
                    <a:pt x="1054" y="667"/>
                    <a:pt x="1054" y="667"/>
                    <a:pt x="1054" y="667"/>
                  </a:cubicBezTo>
                  <a:cubicBezTo>
                    <a:pt x="1089" y="674"/>
                    <a:pt x="1089" y="674"/>
                    <a:pt x="1089" y="674"/>
                  </a:cubicBezTo>
                  <a:cubicBezTo>
                    <a:pt x="1089" y="675"/>
                    <a:pt x="1089" y="675"/>
                    <a:pt x="1089" y="675"/>
                  </a:cubicBezTo>
                  <a:cubicBezTo>
                    <a:pt x="1089" y="676"/>
                    <a:pt x="1089" y="677"/>
                    <a:pt x="1089" y="678"/>
                  </a:cubicBezTo>
                  <a:cubicBezTo>
                    <a:pt x="1089" y="679"/>
                    <a:pt x="1089" y="679"/>
                    <a:pt x="1089" y="679"/>
                  </a:cubicBezTo>
                  <a:moveTo>
                    <a:pt x="1097" y="613"/>
                  </a:moveTo>
                  <a:cubicBezTo>
                    <a:pt x="1062" y="610"/>
                    <a:pt x="1062" y="610"/>
                    <a:pt x="1062" y="610"/>
                  </a:cubicBezTo>
                  <a:cubicBezTo>
                    <a:pt x="1062" y="609"/>
                    <a:pt x="1062" y="609"/>
                    <a:pt x="1062" y="609"/>
                  </a:cubicBezTo>
                  <a:cubicBezTo>
                    <a:pt x="1062" y="608"/>
                    <a:pt x="1062" y="607"/>
                    <a:pt x="1062" y="606"/>
                  </a:cubicBezTo>
                  <a:cubicBezTo>
                    <a:pt x="1062" y="606"/>
                    <a:pt x="1062" y="606"/>
                    <a:pt x="1062" y="606"/>
                  </a:cubicBezTo>
                  <a:cubicBezTo>
                    <a:pt x="1098" y="608"/>
                    <a:pt x="1098" y="608"/>
                    <a:pt x="1098" y="608"/>
                  </a:cubicBezTo>
                  <a:cubicBezTo>
                    <a:pt x="1098" y="609"/>
                    <a:pt x="1098" y="609"/>
                    <a:pt x="1098" y="609"/>
                  </a:cubicBezTo>
                  <a:cubicBezTo>
                    <a:pt x="1098" y="610"/>
                    <a:pt x="1098" y="611"/>
                    <a:pt x="1097" y="613"/>
                  </a:cubicBezTo>
                  <a:cubicBezTo>
                    <a:pt x="1097" y="613"/>
                    <a:pt x="1097" y="613"/>
                    <a:pt x="1097" y="613"/>
                  </a:cubicBezTo>
                  <a:cubicBezTo>
                    <a:pt x="1097" y="613"/>
                    <a:pt x="1097" y="613"/>
                    <a:pt x="1097" y="613"/>
                  </a:cubicBezTo>
                  <a:moveTo>
                    <a:pt x="1062" y="549"/>
                  </a:moveTo>
                  <a:cubicBezTo>
                    <a:pt x="1062" y="548"/>
                    <a:pt x="1062" y="548"/>
                    <a:pt x="1062" y="548"/>
                  </a:cubicBezTo>
                  <a:cubicBezTo>
                    <a:pt x="1062" y="547"/>
                    <a:pt x="1062" y="546"/>
                    <a:pt x="1062" y="545"/>
                  </a:cubicBezTo>
                  <a:cubicBezTo>
                    <a:pt x="1062" y="544"/>
                    <a:pt x="1062" y="544"/>
                    <a:pt x="1062" y="544"/>
                  </a:cubicBezTo>
                  <a:cubicBezTo>
                    <a:pt x="1098" y="542"/>
                    <a:pt x="1098" y="542"/>
                    <a:pt x="1098" y="542"/>
                  </a:cubicBezTo>
                  <a:cubicBezTo>
                    <a:pt x="1098" y="543"/>
                    <a:pt x="1098" y="543"/>
                    <a:pt x="1098" y="543"/>
                  </a:cubicBezTo>
                  <a:cubicBezTo>
                    <a:pt x="1098" y="544"/>
                    <a:pt x="1098" y="545"/>
                    <a:pt x="1098" y="547"/>
                  </a:cubicBezTo>
                  <a:cubicBezTo>
                    <a:pt x="1098" y="547"/>
                    <a:pt x="1098" y="547"/>
                    <a:pt x="1098" y="547"/>
                  </a:cubicBezTo>
                  <a:cubicBezTo>
                    <a:pt x="1062" y="549"/>
                    <a:pt x="1062" y="549"/>
                    <a:pt x="1062" y="549"/>
                  </a:cubicBezTo>
                  <a:moveTo>
                    <a:pt x="66" y="514"/>
                  </a:moveTo>
                  <a:cubicBezTo>
                    <a:pt x="30" y="509"/>
                    <a:pt x="30" y="509"/>
                    <a:pt x="30" y="509"/>
                  </a:cubicBezTo>
                  <a:cubicBezTo>
                    <a:pt x="30" y="509"/>
                    <a:pt x="30" y="509"/>
                    <a:pt x="30" y="509"/>
                  </a:cubicBezTo>
                  <a:cubicBezTo>
                    <a:pt x="30" y="508"/>
                    <a:pt x="30" y="507"/>
                    <a:pt x="31" y="505"/>
                  </a:cubicBezTo>
                  <a:cubicBezTo>
                    <a:pt x="31" y="505"/>
                    <a:pt x="31" y="505"/>
                    <a:pt x="31" y="505"/>
                  </a:cubicBezTo>
                  <a:cubicBezTo>
                    <a:pt x="66" y="509"/>
                    <a:pt x="66" y="509"/>
                    <a:pt x="66" y="509"/>
                  </a:cubicBezTo>
                  <a:cubicBezTo>
                    <a:pt x="66" y="510"/>
                    <a:pt x="66" y="510"/>
                    <a:pt x="66" y="510"/>
                  </a:cubicBezTo>
                  <a:cubicBezTo>
                    <a:pt x="66" y="510"/>
                    <a:pt x="66" y="511"/>
                    <a:pt x="66" y="512"/>
                  </a:cubicBezTo>
                  <a:cubicBezTo>
                    <a:pt x="66" y="514"/>
                    <a:pt x="66" y="514"/>
                    <a:pt x="66" y="514"/>
                  </a:cubicBezTo>
                  <a:moveTo>
                    <a:pt x="1055" y="487"/>
                  </a:moveTo>
                  <a:cubicBezTo>
                    <a:pt x="1055" y="487"/>
                    <a:pt x="1055" y="487"/>
                    <a:pt x="1055" y="487"/>
                  </a:cubicBezTo>
                  <a:cubicBezTo>
                    <a:pt x="1055" y="486"/>
                    <a:pt x="1055" y="485"/>
                    <a:pt x="1055" y="483"/>
                  </a:cubicBezTo>
                  <a:cubicBezTo>
                    <a:pt x="1055" y="483"/>
                    <a:pt x="1055" y="483"/>
                    <a:pt x="1055" y="483"/>
                  </a:cubicBezTo>
                  <a:cubicBezTo>
                    <a:pt x="1055" y="483"/>
                    <a:pt x="1055" y="483"/>
                    <a:pt x="1055" y="483"/>
                  </a:cubicBezTo>
                  <a:cubicBezTo>
                    <a:pt x="1090" y="477"/>
                    <a:pt x="1090" y="477"/>
                    <a:pt x="1090" y="477"/>
                  </a:cubicBezTo>
                  <a:cubicBezTo>
                    <a:pt x="1090" y="477"/>
                    <a:pt x="1090" y="477"/>
                    <a:pt x="1090" y="477"/>
                  </a:cubicBezTo>
                  <a:cubicBezTo>
                    <a:pt x="1091" y="481"/>
                    <a:pt x="1091" y="481"/>
                    <a:pt x="1091" y="481"/>
                  </a:cubicBezTo>
                  <a:cubicBezTo>
                    <a:pt x="1055" y="487"/>
                    <a:pt x="1055" y="487"/>
                    <a:pt x="1055" y="487"/>
                  </a:cubicBezTo>
                  <a:moveTo>
                    <a:pt x="77" y="453"/>
                  </a:moveTo>
                  <a:cubicBezTo>
                    <a:pt x="42" y="444"/>
                    <a:pt x="42" y="444"/>
                    <a:pt x="42" y="444"/>
                  </a:cubicBezTo>
                  <a:cubicBezTo>
                    <a:pt x="42" y="444"/>
                    <a:pt x="42" y="444"/>
                    <a:pt x="42" y="444"/>
                  </a:cubicBezTo>
                  <a:cubicBezTo>
                    <a:pt x="42" y="443"/>
                    <a:pt x="43" y="441"/>
                    <a:pt x="43" y="440"/>
                  </a:cubicBezTo>
                  <a:cubicBezTo>
                    <a:pt x="43" y="440"/>
                    <a:pt x="43" y="440"/>
                    <a:pt x="43" y="440"/>
                  </a:cubicBezTo>
                  <a:cubicBezTo>
                    <a:pt x="78" y="449"/>
                    <a:pt x="78" y="449"/>
                    <a:pt x="78" y="449"/>
                  </a:cubicBezTo>
                  <a:cubicBezTo>
                    <a:pt x="78" y="449"/>
                    <a:pt x="78" y="449"/>
                    <a:pt x="78" y="449"/>
                  </a:cubicBezTo>
                  <a:cubicBezTo>
                    <a:pt x="78" y="450"/>
                    <a:pt x="77" y="452"/>
                    <a:pt x="77" y="453"/>
                  </a:cubicBezTo>
                  <a:cubicBezTo>
                    <a:pt x="77" y="453"/>
                    <a:pt x="77" y="453"/>
                    <a:pt x="77" y="453"/>
                  </a:cubicBezTo>
                  <a:moveTo>
                    <a:pt x="1041" y="427"/>
                  </a:moveTo>
                  <a:cubicBezTo>
                    <a:pt x="1041" y="427"/>
                    <a:pt x="1041" y="427"/>
                    <a:pt x="1041" y="427"/>
                  </a:cubicBezTo>
                  <a:cubicBezTo>
                    <a:pt x="1041" y="426"/>
                    <a:pt x="1040" y="425"/>
                    <a:pt x="1040" y="424"/>
                  </a:cubicBezTo>
                  <a:cubicBezTo>
                    <a:pt x="1040" y="423"/>
                    <a:pt x="1040" y="423"/>
                    <a:pt x="1040" y="423"/>
                  </a:cubicBezTo>
                  <a:cubicBezTo>
                    <a:pt x="1040" y="423"/>
                    <a:pt x="1040" y="423"/>
                    <a:pt x="1040" y="423"/>
                  </a:cubicBezTo>
                  <a:cubicBezTo>
                    <a:pt x="1074" y="412"/>
                    <a:pt x="1074" y="412"/>
                    <a:pt x="1074" y="412"/>
                  </a:cubicBezTo>
                  <a:cubicBezTo>
                    <a:pt x="1074" y="413"/>
                    <a:pt x="1074" y="413"/>
                    <a:pt x="1074" y="413"/>
                  </a:cubicBezTo>
                  <a:cubicBezTo>
                    <a:pt x="1075" y="414"/>
                    <a:pt x="1075" y="415"/>
                    <a:pt x="1075" y="417"/>
                  </a:cubicBezTo>
                  <a:cubicBezTo>
                    <a:pt x="1075" y="417"/>
                    <a:pt x="1075" y="417"/>
                    <a:pt x="1075" y="417"/>
                  </a:cubicBezTo>
                  <a:cubicBezTo>
                    <a:pt x="1041" y="427"/>
                    <a:pt x="1041" y="427"/>
                    <a:pt x="1041" y="427"/>
                  </a:cubicBezTo>
                  <a:moveTo>
                    <a:pt x="95" y="394"/>
                  </a:moveTo>
                  <a:cubicBezTo>
                    <a:pt x="95" y="394"/>
                    <a:pt x="95" y="394"/>
                    <a:pt x="95" y="394"/>
                  </a:cubicBezTo>
                  <a:cubicBezTo>
                    <a:pt x="62" y="381"/>
                    <a:pt x="62" y="381"/>
                    <a:pt x="62" y="381"/>
                  </a:cubicBezTo>
                  <a:cubicBezTo>
                    <a:pt x="62" y="381"/>
                    <a:pt x="62" y="381"/>
                    <a:pt x="62" y="381"/>
                  </a:cubicBezTo>
                  <a:cubicBezTo>
                    <a:pt x="62" y="380"/>
                    <a:pt x="63" y="378"/>
                    <a:pt x="63" y="377"/>
                  </a:cubicBezTo>
                  <a:cubicBezTo>
                    <a:pt x="64" y="377"/>
                    <a:pt x="64" y="377"/>
                    <a:pt x="64" y="377"/>
                  </a:cubicBezTo>
                  <a:cubicBezTo>
                    <a:pt x="97" y="390"/>
                    <a:pt x="97" y="390"/>
                    <a:pt x="97" y="390"/>
                  </a:cubicBezTo>
                  <a:cubicBezTo>
                    <a:pt x="97" y="390"/>
                    <a:pt x="97" y="390"/>
                    <a:pt x="97" y="390"/>
                  </a:cubicBezTo>
                  <a:cubicBezTo>
                    <a:pt x="96" y="391"/>
                    <a:pt x="96" y="393"/>
                    <a:pt x="96" y="394"/>
                  </a:cubicBezTo>
                  <a:cubicBezTo>
                    <a:pt x="95" y="394"/>
                    <a:pt x="95" y="394"/>
                    <a:pt x="95" y="394"/>
                  </a:cubicBezTo>
                  <a:moveTo>
                    <a:pt x="1019" y="370"/>
                  </a:moveTo>
                  <a:cubicBezTo>
                    <a:pt x="1019" y="369"/>
                    <a:pt x="1019" y="369"/>
                    <a:pt x="1019" y="369"/>
                  </a:cubicBezTo>
                  <a:cubicBezTo>
                    <a:pt x="1019" y="368"/>
                    <a:pt x="1018" y="367"/>
                    <a:pt x="1018" y="366"/>
                  </a:cubicBezTo>
                  <a:cubicBezTo>
                    <a:pt x="1018" y="366"/>
                    <a:pt x="1018" y="366"/>
                    <a:pt x="1018" y="366"/>
                  </a:cubicBezTo>
                  <a:cubicBezTo>
                    <a:pt x="1050" y="351"/>
                    <a:pt x="1050" y="351"/>
                    <a:pt x="1050" y="351"/>
                  </a:cubicBezTo>
                  <a:cubicBezTo>
                    <a:pt x="1050" y="351"/>
                    <a:pt x="1050" y="351"/>
                    <a:pt x="1050" y="351"/>
                  </a:cubicBezTo>
                  <a:cubicBezTo>
                    <a:pt x="1051" y="352"/>
                    <a:pt x="1052" y="353"/>
                    <a:pt x="1052" y="355"/>
                  </a:cubicBezTo>
                  <a:cubicBezTo>
                    <a:pt x="1052" y="355"/>
                    <a:pt x="1052" y="355"/>
                    <a:pt x="1052" y="355"/>
                  </a:cubicBezTo>
                  <a:cubicBezTo>
                    <a:pt x="1052" y="355"/>
                    <a:pt x="1052" y="355"/>
                    <a:pt x="1052" y="355"/>
                  </a:cubicBezTo>
                  <a:cubicBezTo>
                    <a:pt x="1019" y="370"/>
                    <a:pt x="1019" y="370"/>
                    <a:pt x="1019" y="370"/>
                  </a:cubicBezTo>
                  <a:moveTo>
                    <a:pt x="121" y="338"/>
                  </a:moveTo>
                  <a:cubicBezTo>
                    <a:pt x="121" y="338"/>
                    <a:pt x="121" y="338"/>
                    <a:pt x="121" y="338"/>
                  </a:cubicBezTo>
                  <a:cubicBezTo>
                    <a:pt x="89" y="321"/>
                    <a:pt x="89" y="321"/>
                    <a:pt x="89" y="321"/>
                  </a:cubicBezTo>
                  <a:cubicBezTo>
                    <a:pt x="90" y="320"/>
                    <a:pt x="90" y="320"/>
                    <a:pt x="90" y="320"/>
                  </a:cubicBezTo>
                  <a:cubicBezTo>
                    <a:pt x="90" y="319"/>
                    <a:pt x="91" y="318"/>
                    <a:pt x="92" y="317"/>
                  </a:cubicBezTo>
                  <a:cubicBezTo>
                    <a:pt x="92" y="317"/>
                    <a:pt x="92" y="317"/>
                    <a:pt x="92" y="317"/>
                  </a:cubicBezTo>
                  <a:cubicBezTo>
                    <a:pt x="123" y="334"/>
                    <a:pt x="123" y="334"/>
                    <a:pt x="123" y="334"/>
                  </a:cubicBezTo>
                  <a:cubicBezTo>
                    <a:pt x="123" y="334"/>
                    <a:pt x="123" y="334"/>
                    <a:pt x="123" y="334"/>
                  </a:cubicBezTo>
                  <a:cubicBezTo>
                    <a:pt x="123" y="335"/>
                    <a:pt x="122" y="337"/>
                    <a:pt x="121" y="338"/>
                  </a:cubicBezTo>
                  <a:cubicBezTo>
                    <a:pt x="121" y="338"/>
                    <a:pt x="121" y="338"/>
                    <a:pt x="121" y="338"/>
                  </a:cubicBezTo>
                  <a:moveTo>
                    <a:pt x="988" y="312"/>
                  </a:moveTo>
                  <a:cubicBezTo>
                    <a:pt x="1019" y="292"/>
                    <a:pt x="1019" y="292"/>
                    <a:pt x="1019" y="292"/>
                  </a:cubicBezTo>
                  <a:cubicBezTo>
                    <a:pt x="1019" y="293"/>
                    <a:pt x="1019" y="293"/>
                    <a:pt x="1019" y="293"/>
                  </a:cubicBezTo>
                  <a:cubicBezTo>
                    <a:pt x="1020" y="294"/>
                    <a:pt x="1021" y="295"/>
                    <a:pt x="1021" y="296"/>
                  </a:cubicBezTo>
                  <a:cubicBezTo>
                    <a:pt x="1022" y="296"/>
                    <a:pt x="1022" y="296"/>
                    <a:pt x="1022" y="296"/>
                  </a:cubicBezTo>
                  <a:cubicBezTo>
                    <a:pt x="991" y="315"/>
                    <a:pt x="991" y="315"/>
                    <a:pt x="991" y="315"/>
                  </a:cubicBezTo>
                  <a:cubicBezTo>
                    <a:pt x="991" y="315"/>
                    <a:pt x="991" y="315"/>
                    <a:pt x="991" y="315"/>
                  </a:cubicBezTo>
                  <a:cubicBezTo>
                    <a:pt x="990" y="314"/>
                    <a:pt x="990" y="313"/>
                    <a:pt x="989" y="312"/>
                  </a:cubicBezTo>
                  <a:cubicBezTo>
                    <a:pt x="989" y="312"/>
                    <a:pt x="989" y="312"/>
                    <a:pt x="989" y="312"/>
                  </a:cubicBezTo>
                  <a:cubicBezTo>
                    <a:pt x="988" y="312"/>
                    <a:pt x="988" y="312"/>
                    <a:pt x="988" y="312"/>
                  </a:cubicBezTo>
                  <a:moveTo>
                    <a:pt x="154" y="285"/>
                  </a:moveTo>
                  <a:cubicBezTo>
                    <a:pt x="124" y="264"/>
                    <a:pt x="124" y="264"/>
                    <a:pt x="124" y="264"/>
                  </a:cubicBezTo>
                  <a:cubicBezTo>
                    <a:pt x="124" y="264"/>
                    <a:pt x="124" y="264"/>
                    <a:pt x="124" y="264"/>
                  </a:cubicBezTo>
                  <a:cubicBezTo>
                    <a:pt x="125" y="263"/>
                    <a:pt x="126" y="262"/>
                    <a:pt x="127" y="261"/>
                  </a:cubicBezTo>
                  <a:cubicBezTo>
                    <a:pt x="127" y="261"/>
                    <a:pt x="127" y="261"/>
                    <a:pt x="127" y="261"/>
                  </a:cubicBezTo>
                  <a:cubicBezTo>
                    <a:pt x="156" y="282"/>
                    <a:pt x="156" y="282"/>
                    <a:pt x="156" y="282"/>
                  </a:cubicBezTo>
                  <a:cubicBezTo>
                    <a:pt x="156" y="282"/>
                    <a:pt x="156" y="282"/>
                    <a:pt x="156" y="282"/>
                  </a:cubicBezTo>
                  <a:cubicBezTo>
                    <a:pt x="155" y="283"/>
                    <a:pt x="155" y="284"/>
                    <a:pt x="154" y="285"/>
                  </a:cubicBezTo>
                  <a:cubicBezTo>
                    <a:pt x="154" y="285"/>
                    <a:pt x="154" y="285"/>
                    <a:pt x="154" y="285"/>
                  </a:cubicBezTo>
                  <a:moveTo>
                    <a:pt x="956" y="264"/>
                  </a:moveTo>
                  <a:cubicBezTo>
                    <a:pt x="955" y="264"/>
                    <a:pt x="955" y="264"/>
                    <a:pt x="955" y="264"/>
                  </a:cubicBezTo>
                  <a:cubicBezTo>
                    <a:pt x="955" y="263"/>
                    <a:pt x="954" y="262"/>
                    <a:pt x="953" y="261"/>
                  </a:cubicBezTo>
                  <a:cubicBezTo>
                    <a:pt x="953" y="261"/>
                    <a:pt x="953" y="261"/>
                    <a:pt x="953" y="261"/>
                  </a:cubicBezTo>
                  <a:cubicBezTo>
                    <a:pt x="981" y="238"/>
                    <a:pt x="981" y="238"/>
                    <a:pt x="981" y="238"/>
                  </a:cubicBezTo>
                  <a:cubicBezTo>
                    <a:pt x="981" y="239"/>
                    <a:pt x="981" y="239"/>
                    <a:pt x="981" y="239"/>
                  </a:cubicBezTo>
                  <a:cubicBezTo>
                    <a:pt x="982" y="239"/>
                    <a:pt x="982" y="240"/>
                    <a:pt x="983" y="240"/>
                  </a:cubicBezTo>
                  <a:cubicBezTo>
                    <a:pt x="984" y="242"/>
                    <a:pt x="984" y="242"/>
                    <a:pt x="984" y="242"/>
                  </a:cubicBezTo>
                  <a:cubicBezTo>
                    <a:pt x="956" y="264"/>
                    <a:pt x="956" y="264"/>
                    <a:pt x="956" y="264"/>
                  </a:cubicBezTo>
                  <a:moveTo>
                    <a:pt x="192" y="237"/>
                  </a:moveTo>
                  <a:cubicBezTo>
                    <a:pt x="166" y="213"/>
                    <a:pt x="166" y="213"/>
                    <a:pt x="166" y="213"/>
                  </a:cubicBezTo>
                  <a:cubicBezTo>
                    <a:pt x="166" y="213"/>
                    <a:pt x="166" y="213"/>
                    <a:pt x="166" y="213"/>
                  </a:cubicBezTo>
                  <a:cubicBezTo>
                    <a:pt x="167" y="212"/>
                    <a:pt x="168" y="211"/>
                    <a:pt x="169" y="210"/>
                  </a:cubicBezTo>
                  <a:cubicBezTo>
                    <a:pt x="169" y="210"/>
                    <a:pt x="169" y="210"/>
                    <a:pt x="169" y="210"/>
                  </a:cubicBezTo>
                  <a:cubicBezTo>
                    <a:pt x="195" y="234"/>
                    <a:pt x="195" y="234"/>
                    <a:pt x="195" y="234"/>
                  </a:cubicBezTo>
                  <a:cubicBezTo>
                    <a:pt x="195" y="234"/>
                    <a:pt x="195" y="234"/>
                    <a:pt x="195" y="234"/>
                  </a:cubicBezTo>
                  <a:cubicBezTo>
                    <a:pt x="194" y="235"/>
                    <a:pt x="193" y="236"/>
                    <a:pt x="192" y="237"/>
                  </a:cubicBezTo>
                  <a:cubicBezTo>
                    <a:pt x="192" y="237"/>
                    <a:pt x="192" y="237"/>
                    <a:pt x="192" y="237"/>
                  </a:cubicBezTo>
                  <a:moveTo>
                    <a:pt x="914" y="218"/>
                  </a:moveTo>
                  <a:cubicBezTo>
                    <a:pt x="914" y="218"/>
                    <a:pt x="914" y="218"/>
                    <a:pt x="914" y="218"/>
                  </a:cubicBezTo>
                  <a:cubicBezTo>
                    <a:pt x="913" y="217"/>
                    <a:pt x="912" y="216"/>
                    <a:pt x="912" y="215"/>
                  </a:cubicBezTo>
                  <a:cubicBezTo>
                    <a:pt x="911" y="215"/>
                    <a:pt x="911" y="215"/>
                    <a:pt x="911" y="215"/>
                  </a:cubicBezTo>
                  <a:cubicBezTo>
                    <a:pt x="912" y="215"/>
                    <a:pt x="912" y="215"/>
                    <a:pt x="912" y="215"/>
                  </a:cubicBezTo>
                  <a:cubicBezTo>
                    <a:pt x="937" y="189"/>
                    <a:pt x="937" y="189"/>
                    <a:pt x="937" y="189"/>
                  </a:cubicBezTo>
                  <a:cubicBezTo>
                    <a:pt x="937" y="190"/>
                    <a:pt x="937" y="190"/>
                    <a:pt x="937" y="190"/>
                  </a:cubicBezTo>
                  <a:cubicBezTo>
                    <a:pt x="937" y="190"/>
                    <a:pt x="938" y="191"/>
                    <a:pt x="939" y="192"/>
                  </a:cubicBezTo>
                  <a:cubicBezTo>
                    <a:pt x="940" y="193"/>
                    <a:pt x="940" y="193"/>
                    <a:pt x="940" y="193"/>
                  </a:cubicBezTo>
                  <a:cubicBezTo>
                    <a:pt x="940" y="193"/>
                    <a:pt x="940" y="193"/>
                    <a:pt x="940" y="193"/>
                  </a:cubicBezTo>
                  <a:cubicBezTo>
                    <a:pt x="914" y="218"/>
                    <a:pt x="914" y="218"/>
                    <a:pt x="914" y="218"/>
                  </a:cubicBezTo>
                  <a:moveTo>
                    <a:pt x="237" y="194"/>
                  </a:moveTo>
                  <a:cubicBezTo>
                    <a:pt x="236" y="194"/>
                    <a:pt x="236" y="194"/>
                    <a:pt x="236" y="194"/>
                  </a:cubicBezTo>
                  <a:cubicBezTo>
                    <a:pt x="213" y="167"/>
                    <a:pt x="213" y="167"/>
                    <a:pt x="213" y="167"/>
                  </a:cubicBezTo>
                  <a:cubicBezTo>
                    <a:pt x="213" y="167"/>
                    <a:pt x="213" y="167"/>
                    <a:pt x="213" y="167"/>
                  </a:cubicBezTo>
                  <a:cubicBezTo>
                    <a:pt x="214" y="166"/>
                    <a:pt x="215" y="165"/>
                    <a:pt x="216" y="164"/>
                  </a:cubicBezTo>
                  <a:cubicBezTo>
                    <a:pt x="217" y="164"/>
                    <a:pt x="217" y="164"/>
                    <a:pt x="217" y="164"/>
                  </a:cubicBezTo>
                  <a:cubicBezTo>
                    <a:pt x="240" y="191"/>
                    <a:pt x="240" y="191"/>
                    <a:pt x="240" y="191"/>
                  </a:cubicBezTo>
                  <a:cubicBezTo>
                    <a:pt x="240" y="192"/>
                    <a:pt x="240" y="192"/>
                    <a:pt x="240" y="192"/>
                  </a:cubicBezTo>
                  <a:cubicBezTo>
                    <a:pt x="239" y="192"/>
                    <a:pt x="238" y="193"/>
                    <a:pt x="237" y="194"/>
                  </a:cubicBezTo>
                  <a:cubicBezTo>
                    <a:pt x="237" y="194"/>
                    <a:pt x="237" y="194"/>
                    <a:pt x="237" y="194"/>
                  </a:cubicBezTo>
                  <a:moveTo>
                    <a:pt x="868" y="178"/>
                  </a:moveTo>
                  <a:cubicBezTo>
                    <a:pt x="868" y="177"/>
                    <a:pt x="868" y="177"/>
                    <a:pt x="868" y="177"/>
                  </a:cubicBezTo>
                  <a:cubicBezTo>
                    <a:pt x="867" y="177"/>
                    <a:pt x="866" y="176"/>
                    <a:pt x="865" y="175"/>
                  </a:cubicBezTo>
                  <a:cubicBezTo>
                    <a:pt x="865" y="175"/>
                    <a:pt x="865" y="175"/>
                    <a:pt x="865" y="175"/>
                  </a:cubicBezTo>
                  <a:cubicBezTo>
                    <a:pt x="865" y="175"/>
                    <a:pt x="865" y="175"/>
                    <a:pt x="865" y="175"/>
                  </a:cubicBezTo>
                  <a:cubicBezTo>
                    <a:pt x="886" y="146"/>
                    <a:pt x="886" y="146"/>
                    <a:pt x="886" y="146"/>
                  </a:cubicBezTo>
                  <a:cubicBezTo>
                    <a:pt x="887" y="146"/>
                    <a:pt x="887" y="146"/>
                    <a:pt x="887" y="146"/>
                  </a:cubicBezTo>
                  <a:cubicBezTo>
                    <a:pt x="888" y="147"/>
                    <a:pt x="889" y="148"/>
                    <a:pt x="890" y="149"/>
                  </a:cubicBezTo>
                  <a:cubicBezTo>
                    <a:pt x="890" y="149"/>
                    <a:pt x="890" y="149"/>
                    <a:pt x="890" y="149"/>
                  </a:cubicBezTo>
                  <a:cubicBezTo>
                    <a:pt x="890" y="149"/>
                    <a:pt x="890" y="149"/>
                    <a:pt x="890" y="149"/>
                  </a:cubicBezTo>
                  <a:cubicBezTo>
                    <a:pt x="868" y="178"/>
                    <a:pt x="868" y="178"/>
                    <a:pt x="868" y="178"/>
                  </a:cubicBezTo>
                  <a:moveTo>
                    <a:pt x="286" y="157"/>
                  </a:moveTo>
                  <a:cubicBezTo>
                    <a:pt x="266" y="127"/>
                    <a:pt x="266" y="127"/>
                    <a:pt x="266" y="127"/>
                  </a:cubicBezTo>
                  <a:cubicBezTo>
                    <a:pt x="267" y="127"/>
                    <a:pt x="267" y="127"/>
                    <a:pt x="267" y="127"/>
                  </a:cubicBezTo>
                  <a:cubicBezTo>
                    <a:pt x="268" y="126"/>
                    <a:pt x="268" y="125"/>
                    <a:pt x="269" y="125"/>
                  </a:cubicBezTo>
                  <a:cubicBezTo>
                    <a:pt x="270" y="124"/>
                    <a:pt x="270" y="124"/>
                    <a:pt x="270" y="124"/>
                  </a:cubicBezTo>
                  <a:cubicBezTo>
                    <a:pt x="289" y="155"/>
                    <a:pt x="289" y="155"/>
                    <a:pt x="289" y="155"/>
                  </a:cubicBezTo>
                  <a:cubicBezTo>
                    <a:pt x="289" y="155"/>
                    <a:pt x="289" y="155"/>
                    <a:pt x="289" y="155"/>
                  </a:cubicBezTo>
                  <a:cubicBezTo>
                    <a:pt x="288" y="155"/>
                    <a:pt x="288" y="156"/>
                    <a:pt x="287" y="156"/>
                  </a:cubicBezTo>
                  <a:cubicBezTo>
                    <a:pt x="286" y="157"/>
                    <a:pt x="286" y="157"/>
                    <a:pt x="286" y="157"/>
                  </a:cubicBezTo>
                  <a:moveTo>
                    <a:pt x="817" y="143"/>
                  </a:moveTo>
                  <a:cubicBezTo>
                    <a:pt x="816" y="142"/>
                    <a:pt x="816" y="142"/>
                    <a:pt x="816" y="142"/>
                  </a:cubicBezTo>
                  <a:cubicBezTo>
                    <a:pt x="815" y="142"/>
                    <a:pt x="814" y="141"/>
                    <a:pt x="813" y="141"/>
                  </a:cubicBezTo>
                  <a:cubicBezTo>
                    <a:pt x="813" y="141"/>
                    <a:pt x="813" y="141"/>
                    <a:pt x="813" y="141"/>
                  </a:cubicBezTo>
                  <a:cubicBezTo>
                    <a:pt x="813" y="141"/>
                    <a:pt x="813" y="141"/>
                    <a:pt x="813" y="141"/>
                  </a:cubicBezTo>
                  <a:cubicBezTo>
                    <a:pt x="831" y="110"/>
                    <a:pt x="831" y="110"/>
                    <a:pt x="831" y="110"/>
                  </a:cubicBezTo>
                  <a:cubicBezTo>
                    <a:pt x="833" y="110"/>
                    <a:pt x="833" y="110"/>
                    <a:pt x="833" y="110"/>
                  </a:cubicBezTo>
                  <a:cubicBezTo>
                    <a:pt x="833" y="111"/>
                    <a:pt x="834" y="111"/>
                    <a:pt x="835" y="112"/>
                  </a:cubicBezTo>
                  <a:cubicBezTo>
                    <a:pt x="835" y="112"/>
                    <a:pt x="835" y="112"/>
                    <a:pt x="835" y="112"/>
                  </a:cubicBezTo>
                  <a:cubicBezTo>
                    <a:pt x="817" y="143"/>
                    <a:pt x="817" y="143"/>
                    <a:pt x="817" y="143"/>
                  </a:cubicBezTo>
                  <a:moveTo>
                    <a:pt x="339" y="126"/>
                  </a:moveTo>
                  <a:cubicBezTo>
                    <a:pt x="339" y="126"/>
                    <a:pt x="339" y="126"/>
                    <a:pt x="339" y="126"/>
                  </a:cubicBezTo>
                  <a:cubicBezTo>
                    <a:pt x="323" y="94"/>
                    <a:pt x="323" y="94"/>
                    <a:pt x="323" y="94"/>
                  </a:cubicBezTo>
                  <a:cubicBezTo>
                    <a:pt x="323" y="94"/>
                    <a:pt x="323" y="94"/>
                    <a:pt x="323" y="94"/>
                  </a:cubicBezTo>
                  <a:cubicBezTo>
                    <a:pt x="325" y="93"/>
                    <a:pt x="326" y="92"/>
                    <a:pt x="327" y="92"/>
                  </a:cubicBezTo>
                  <a:cubicBezTo>
                    <a:pt x="327" y="92"/>
                    <a:pt x="327" y="92"/>
                    <a:pt x="327" y="92"/>
                  </a:cubicBezTo>
                  <a:cubicBezTo>
                    <a:pt x="343" y="124"/>
                    <a:pt x="343" y="124"/>
                    <a:pt x="343" y="124"/>
                  </a:cubicBezTo>
                  <a:cubicBezTo>
                    <a:pt x="343" y="124"/>
                    <a:pt x="343" y="124"/>
                    <a:pt x="343" y="124"/>
                  </a:cubicBezTo>
                  <a:cubicBezTo>
                    <a:pt x="342" y="125"/>
                    <a:pt x="340" y="125"/>
                    <a:pt x="339" y="126"/>
                  </a:cubicBezTo>
                  <a:cubicBezTo>
                    <a:pt x="339" y="126"/>
                    <a:pt x="339" y="126"/>
                    <a:pt x="339" y="126"/>
                  </a:cubicBezTo>
                  <a:moveTo>
                    <a:pt x="758" y="113"/>
                  </a:moveTo>
                  <a:cubicBezTo>
                    <a:pt x="758" y="113"/>
                    <a:pt x="758" y="113"/>
                    <a:pt x="758" y="113"/>
                  </a:cubicBezTo>
                  <a:cubicBezTo>
                    <a:pt x="772" y="80"/>
                    <a:pt x="772" y="80"/>
                    <a:pt x="772" y="80"/>
                  </a:cubicBezTo>
                  <a:cubicBezTo>
                    <a:pt x="773" y="80"/>
                    <a:pt x="773" y="80"/>
                    <a:pt x="773" y="80"/>
                  </a:cubicBezTo>
                  <a:cubicBezTo>
                    <a:pt x="774" y="81"/>
                    <a:pt x="775" y="81"/>
                    <a:pt x="776" y="82"/>
                  </a:cubicBezTo>
                  <a:cubicBezTo>
                    <a:pt x="776" y="82"/>
                    <a:pt x="776" y="82"/>
                    <a:pt x="776" y="82"/>
                  </a:cubicBezTo>
                  <a:cubicBezTo>
                    <a:pt x="776" y="82"/>
                    <a:pt x="776" y="82"/>
                    <a:pt x="776" y="82"/>
                  </a:cubicBezTo>
                  <a:cubicBezTo>
                    <a:pt x="762" y="115"/>
                    <a:pt x="762" y="115"/>
                    <a:pt x="762" y="115"/>
                  </a:cubicBezTo>
                  <a:cubicBezTo>
                    <a:pt x="762" y="115"/>
                    <a:pt x="762" y="115"/>
                    <a:pt x="762" y="115"/>
                  </a:cubicBezTo>
                  <a:cubicBezTo>
                    <a:pt x="761" y="114"/>
                    <a:pt x="759" y="114"/>
                    <a:pt x="758" y="113"/>
                  </a:cubicBezTo>
                  <a:cubicBezTo>
                    <a:pt x="758" y="113"/>
                    <a:pt x="758" y="113"/>
                    <a:pt x="758" y="113"/>
                  </a:cubicBezTo>
                  <a:moveTo>
                    <a:pt x="396" y="102"/>
                  </a:moveTo>
                  <a:cubicBezTo>
                    <a:pt x="384" y="68"/>
                    <a:pt x="384" y="68"/>
                    <a:pt x="384" y="68"/>
                  </a:cubicBezTo>
                  <a:cubicBezTo>
                    <a:pt x="384" y="68"/>
                    <a:pt x="384" y="68"/>
                    <a:pt x="384" y="68"/>
                  </a:cubicBezTo>
                  <a:cubicBezTo>
                    <a:pt x="385" y="67"/>
                    <a:pt x="387" y="67"/>
                    <a:pt x="388" y="67"/>
                  </a:cubicBezTo>
                  <a:cubicBezTo>
                    <a:pt x="388" y="66"/>
                    <a:pt x="388" y="66"/>
                    <a:pt x="388" y="66"/>
                  </a:cubicBezTo>
                  <a:cubicBezTo>
                    <a:pt x="388" y="67"/>
                    <a:pt x="388" y="67"/>
                    <a:pt x="388" y="67"/>
                  </a:cubicBezTo>
                  <a:cubicBezTo>
                    <a:pt x="400" y="101"/>
                    <a:pt x="400" y="101"/>
                    <a:pt x="400" y="101"/>
                  </a:cubicBezTo>
                  <a:cubicBezTo>
                    <a:pt x="400" y="101"/>
                    <a:pt x="400" y="101"/>
                    <a:pt x="400" y="101"/>
                  </a:cubicBezTo>
                  <a:cubicBezTo>
                    <a:pt x="399" y="101"/>
                    <a:pt x="397" y="101"/>
                    <a:pt x="396" y="102"/>
                  </a:cubicBezTo>
                  <a:cubicBezTo>
                    <a:pt x="396" y="102"/>
                    <a:pt x="396" y="102"/>
                    <a:pt x="396" y="102"/>
                  </a:cubicBezTo>
                  <a:moveTo>
                    <a:pt x="704" y="94"/>
                  </a:moveTo>
                  <a:cubicBezTo>
                    <a:pt x="704" y="94"/>
                    <a:pt x="704" y="94"/>
                    <a:pt x="704" y="94"/>
                  </a:cubicBezTo>
                  <a:cubicBezTo>
                    <a:pt x="702" y="93"/>
                    <a:pt x="701" y="93"/>
                    <a:pt x="700" y="93"/>
                  </a:cubicBezTo>
                  <a:cubicBezTo>
                    <a:pt x="700" y="93"/>
                    <a:pt x="700" y="93"/>
                    <a:pt x="700" y="93"/>
                  </a:cubicBezTo>
                  <a:cubicBezTo>
                    <a:pt x="710" y="58"/>
                    <a:pt x="710" y="58"/>
                    <a:pt x="710" y="58"/>
                  </a:cubicBezTo>
                  <a:cubicBezTo>
                    <a:pt x="710" y="58"/>
                    <a:pt x="710" y="58"/>
                    <a:pt x="710" y="58"/>
                  </a:cubicBezTo>
                  <a:cubicBezTo>
                    <a:pt x="711" y="58"/>
                    <a:pt x="712" y="59"/>
                    <a:pt x="714" y="59"/>
                  </a:cubicBezTo>
                  <a:cubicBezTo>
                    <a:pt x="714" y="59"/>
                    <a:pt x="714" y="59"/>
                    <a:pt x="714" y="59"/>
                  </a:cubicBezTo>
                  <a:cubicBezTo>
                    <a:pt x="714" y="59"/>
                    <a:pt x="714" y="59"/>
                    <a:pt x="714" y="59"/>
                  </a:cubicBezTo>
                  <a:cubicBezTo>
                    <a:pt x="704" y="94"/>
                    <a:pt x="704" y="94"/>
                    <a:pt x="704" y="94"/>
                  </a:cubicBezTo>
                  <a:moveTo>
                    <a:pt x="455" y="85"/>
                  </a:moveTo>
                  <a:cubicBezTo>
                    <a:pt x="455" y="85"/>
                    <a:pt x="455" y="85"/>
                    <a:pt x="455" y="85"/>
                  </a:cubicBezTo>
                  <a:cubicBezTo>
                    <a:pt x="448" y="50"/>
                    <a:pt x="448" y="50"/>
                    <a:pt x="448" y="50"/>
                  </a:cubicBezTo>
                  <a:cubicBezTo>
                    <a:pt x="448" y="50"/>
                    <a:pt x="448" y="50"/>
                    <a:pt x="448" y="50"/>
                  </a:cubicBezTo>
                  <a:cubicBezTo>
                    <a:pt x="449" y="50"/>
                    <a:pt x="451" y="49"/>
                    <a:pt x="452" y="49"/>
                  </a:cubicBezTo>
                  <a:cubicBezTo>
                    <a:pt x="452" y="49"/>
                    <a:pt x="452" y="49"/>
                    <a:pt x="452" y="49"/>
                  </a:cubicBezTo>
                  <a:cubicBezTo>
                    <a:pt x="459" y="84"/>
                    <a:pt x="459" y="84"/>
                    <a:pt x="459" y="84"/>
                  </a:cubicBezTo>
                  <a:cubicBezTo>
                    <a:pt x="459" y="84"/>
                    <a:pt x="459" y="84"/>
                    <a:pt x="459" y="84"/>
                  </a:cubicBezTo>
                  <a:cubicBezTo>
                    <a:pt x="458" y="84"/>
                    <a:pt x="457" y="85"/>
                    <a:pt x="455" y="85"/>
                  </a:cubicBezTo>
                  <a:cubicBezTo>
                    <a:pt x="455" y="85"/>
                    <a:pt x="455" y="85"/>
                    <a:pt x="455" y="85"/>
                  </a:cubicBezTo>
                  <a:moveTo>
                    <a:pt x="644" y="80"/>
                  </a:moveTo>
                  <a:cubicBezTo>
                    <a:pt x="643" y="80"/>
                    <a:pt x="643" y="80"/>
                    <a:pt x="643" y="80"/>
                  </a:cubicBezTo>
                  <a:cubicBezTo>
                    <a:pt x="642" y="80"/>
                    <a:pt x="641" y="80"/>
                    <a:pt x="640" y="79"/>
                  </a:cubicBezTo>
                  <a:cubicBezTo>
                    <a:pt x="639" y="79"/>
                    <a:pt x="639" y="79"/>
                    <a:pt x="639" y="79"/>
                  </a:cubicBezTo>
                  <a:cubicBezTo>
                    <a:pt x="639" y="79"/>
                    <a:pt x="639" y="79"/>
                    <a:pt x="639" y="79"/>
                  </a:cubicBezTo>
                  <a:cubicBezTo>
                    <a:pt x="645" y="44"/>
                    <a:pt x="645" y="44"/>
                    <a:pt x="645" y="44"/>
                  </a:cubicBezTo>
                  <a:cubicBezTo>
                    <a:pt x="645" y="44"/>
                    <a:pt x="645" y="44"/>
                    <a:pt x="645" y="44"/>
                  </a:cubicBezTo>
                  <a:cubicBezTo>
                    <a:pt x="647" y="44"/>
                    <a:pt x="648" y="44"/>
                    <a:pt x="649" y="44"/>
                  </a:cubicBezTo>
                  <a:cubicBezTo>
                    <a:pt x="649" y="45"/>
                    <a:pt x="649" y="45"/>
                    <a:pt x="649" y="45"/>
                  </a:cubicBezTo>
                  <a:cubicBezTo>
                    <a:pt x="644" y="80"/>
                    <a:pt x="644" y="80"/>
                    <a:pt x="644" y="80"/>
                  </a:cubicBezTo>
                  <a:moveTo>
                    <a:pt x="516" y="76"/>
                  </a:moveTo>
                  <a:cubicBezTo>
                    <a:pt x="513" y="40"/>
                    <a:pt x="513" y="40"/>
                    <a:pt x="513" y="40"/>
                  </a:cubicBezTo>
                  <a:cubicBezTo>
                    <a:pt x="514" y="40"/>
                    <a:pt x="514" y="40"/>
                    <a:pt x="514" y="40"/>
                  </a:cubicBezTo>
                  <a:cubicBezTo>
                    <a:pt x="515" y="40"/>
                    <a:pt x="516" y="39"/>
                    <a:pt x="517" y="39"/>
                  </a:cubicBezTo>
                  <a:cubicBezTo>
                    <a:pt x="518" y="39"/>
                    <a:pt x="518" y="39"/>
                    <a:pt x="518" y="39"/>
                  </a:cubicBezTo>
                  <a:cubicBezTo>
                    <a:pt x="521" y="75"/>
                    <a:pt x="521" y="75"/>
                    <a:pt x="521" y="75"/>
                  </a:cubicBezTo>
                  <a:cubicBezTo>
                    <a:pt x="520" y="75"/>
                    <a:pt x="520" y="75"/>
                    <a:pt x="520" y="75"/>
                  </a:cubicBezTo>
                  <a:cubicBezTo>
                    <a:pt x="519" y="75"/>
                    <a:pt x="518" y="75"/>
                    <a:pt x="517" y="76"/>
                  </a:cubicBezTo>
                  <a:cubicBezTo>
                    <a:pt x="516" y="76"/>
                    <a:pt x="516" y="76"/>
                    <a:pt x="516" y="76"/>
                  </a:cubicBezTo>
                  <a:moveTo>
                    <a:pt x="582" y="74"/>
                  </a:moveTo>
                  <a:cubicBezTo>
                    <a:pt x="581" y="74"/>
                    <a:pt x="579" y="74"/>
                    <a:pt x="578" y="74"/>
                  </a:cubicBezTo>
                  <a:cubicBezTo>
                    <a:pt x="578" y="74"/>
                    <a:pt x="578" y="74"/>
                    <a:pt x="578" y="74"/>
                  </a:cubicBezTo>
                  <a:cubicBezTo>
                    <a:pt x="578" y="74"/>
                    <a:pt x="578" y="74"/>
                    <a:pt x="578" y="74"/>
                  </a:cubicBezTo>
                  <a:cubicBezTo>
                    <a:pt x="579" y="38"/>
                    <a:pt x="579" y="38"/>
                    <a:pt x="579" y="38"/>
                  </a:cubicBezTo>
                  <a:cubicBezTo>
                    <a:pt x="579" y="38"/>
                    <a:pt x="579" y="38"/>
                    <a:pt x="579" y="38"/>
                  </a:cubicBezTo>
                  <a:cubicBezTo>
                    <a:pt x="581" y="38"/>
                    <a:pt x="582" y="38"/>
                    <a:pt x="583" y="38"/>
                  </a:cubicBezTo>
                  <a:cubicBezTo>
                    <a:pt x="584" y="38"/>
                    <a:pt x="584" y="38"/>
                    <a:pt x="584" y="38"/>
                  </a:cubicBezTo>
                  <a:cubicBezTo>
                    <a:pt x="582" y="74"/>
                    <a:pt x="582" y="74"/>
                    <a:pt x="582" y="74"/>
                  </a:cubicBezTo>
                  <a:cubicBezTo>
                    <a:pt x="582" y="74"/>
                    <a:pt x="582" y="74"/>
                    <a:pt x="582" y="74"/>
                  </a:cubicBezTo>
                  <a:moveTo>
                    <a:pt x="563" y="0"/>
                  </a:moveTo>
                  <a:cubicBezTo>
                    <a:pt x="562" y="0"/>
                    <a:pt x="561" y="0"/>
                    <a:pt x="560" y="0"/>
                  </a:cubicBezTo>
                  <a:cubicBezTo>
                    <a:pt x="552" y="0"/>
                    <a:pt x="543" y="0"/>
                    <a:pt x="534" y="1"/>
                  </a:cubicBezTo>
                  <a:cubicBezTo>
                    <a:pt x="534" y="12"/>
                    <a:pt x="534" y="12"/>
                    <a:pt x="534" y="12"/>
                  </a:cubicBezTo>
                  <a:cubicBezTo>
                    <a:pt x="237" y="27"/>
                    <a:pt x="0" y="273"/>
                    <a:pt x="0" y="574"/>
                  </a:cubicBezTo>
                  <a:cubicBezTo>
                    <a:pt x="94" y="574"/>
                    <a:pt x="94" y="574"/>
                    <a:pt x="94" y="574"/>
                  </a:cubicBezTo>
                  <a:cubicBezTo>
                    <a:pt x="94" y="315"/>
                    <a:pt x="304" y="105"/>
                    <a:pt x="563" y="105"/>
                  </a:cubicBezTo>
                  <a:cubicBezTo>
                    <a:pt x="822" y="105"/>
                    <a:pt x="1031" y="315"/>
                    <a:pt x="1031" y="574"/>
                  </a:cubicBezTo>
                  <a:cubicBezTo>
                    <a:pt x="1031" y="708"/>
                    <a:pt x="975" y="829"/>
                    <a:pt x="884" y="915"/>
                  </a:cubicBezTo>
                  <a:cubicBezTo>
                    <a:pt x="896" y="927"/>
                    <a:pt x="896" y="927"/>
                    <a:pt x="896" y="927"/>
                  </a:cubicBezTo>
                  <a:cubicBezTo>
                    <a:pt x="919" y="952"/>
                    <a:pt x="919" y="952"/>
                    <a:pt x="919" y="952"/>
                  </a:cubicBezTo>
                  <a:cubicBezTo>
                    <a:pt x="949" y="983"/>
                    <a:pt x="949" y="983"/>
                    <a:pt x="949" y="983"/>
                  </a:cubicBezTo>
                  <a:cubicBezTo>
                    <a:pt x="963" y="998"/>
                    <a:pt x="963" y="998"/>
                    <a:pt x="963" y="998"/>
                  </a:cubicBezTo>
                  <a:cubicBezTo>
                    <a:pt x="1075" y="892"/>
                    <a:pt x="1146" y="741"/>
                    <a:pt x="1146" y="574"/>
                  </a:cubicBezTo>
                  <a:cubicBezTo>
                    <a:pt x="1146" y="563"/>
                    <a:pt x="1145" y="553"/>
                    <a:pt x="1145" y="542"/>
                  </a:cubicBezTo>
                  <a:cubicBezTo>
                    <a:pt x="1124" y="543"/>
                    <a:pt x="1124" y="543"/>
                    <a:pt x="1124" y="543"/>
                  </a:cubicBezTo>
                  <a:cubicBezTo>
                    <a:pt x="1117" y="411"/>
                    <a:pt x="1065" y="292"/>
                    <a:pt x="982" y="199"/>
                  </a:cubicBezTo>
                  <a:cubicBezTo>
                    <a:pt x="991" y="192"/>
                    <a:pt x="991" y="192"/>
                    <a:pt x="991" y="192"/>
                  </a:cubicBezTo>
                  <a:cubicBezTo>
                    <a:pt x="886" y="74"/>
                    <a:pt x="733" y="0"/>
                    <a:pt x="563"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sp>
          <p:nvSpPr>
            <p:cNvPr id="65" name="Freeform 62"/>
            <p:cNvSpPr>
              <a:spLocks noEditPoints="1"/>
            </p:cNvSpPr>
            <p:nvPr/>
          </p:nvSpPr>
          <p:spPr bwMode="auto">
            <a:xfrm>
              <a:off x="5375276" y="2697163"/>
              <a:ext cx="1404938" cy="1471613"/>
            </a:xfrm>
            <a:custGeom>
              <a:avLst/>
              <a:gdLst>
                <a:gd name="T0" fmla="*/ 427 w 440"/>
                <a:gd name="T1" fmla="*/ 249 h 456"/>
                <a:gd name="T2" fmla="*/ 424 w 440"/>
                <a:gd name="T3" fmla="*/ 186 h 456"/>
                <a:gd name="T4" fmla="*/ 353 w 440"/>
                <a:gd name="T5" fmla="*/ 71 h 456"/>
                <a:gd name="T6" fmla="*/ 361 w 440"/>
                <a:gd name="T7" fmla="*/ 61 h 456"/>
                <a:gd name="T8" fmla="*/ 292 w 440"/>
                <a:gd name="T9" fmla="*/ 24 h 456"/>
                <a:gd name="T10" fmla="*/ 82 w 440"/>
                <a:gd name="T11" fmla="*/ 69 h 456"/>
                <a:gd name="T12" fmla="*/ 16 w 440"/>
                <a:gd name="T13" fmla="*/ 273 h 456"/>
                <a:gd name="T14" fmla="*/ 160 w 440"/>
                <a:gd name="T15" fmla="*/ 432 h 456"/>
                <a:gd name="T16" fmla="*/ 370 w 440"/>
                <a:gd name="T17" fmla="*/ 387 h 456"/>
                <a:gd name="T18" fmla="*/ 440 w 440"/>
                <a:gd name="T19" fmla="*/ 250 h 456"/>
                <a:gd name="T20" fmla="*/ 427 w 440"/>
                <a:gd name="T21" fmla="*/ 249 h 456"/>
                <a:gd name="T22" fmla="*/ 353 w 440"/>
                <a:gd name="T23" fmla="*/ 368 h 456"/>
                <a:gd name="T24" fmla="*/ 298 w 440"/>
                <a:gd name="T25" fmla="*/ 402 h 456"/>
                <a:gd name="T26" fmla="*/ 302 w 440"/>
                <a:gd name="T27" fmla="*/ 412 h 456"/>
                <a:gd name="T28" fmla="*/ 165 w 440"/>
                <a:gd name="T29" fmla="*/ 417 h 456"/>
                <a:gd name="T30" fmla="*/ 32 w 440"/>
                <a:gd name="T31" fmla="*/ 269 h 456"/>
                <a:gd name="T32" fmla="*/ 28 w 440"/>
                <a:gd name="T33" fmla="*/ 241 h 456"/>
                <a:gd name="T34" fmla="*/ 38 w 440"/>
                <a:gd name="T35" fmla="*/ 240 h 456"/>
                <a:gd name="T36" fmla="*/ 100 w 440"/>
                <a:gd name="T37" fmla="*/ 88 h 456"/>
                <a:gd name="T38" fmla="*/ 169 w 440"/>
                <a:gd name="T39" fmla="*/ 48 h 456"/>
                <a:gd name="T40" fmla="*/ 166 w 440"/>
                <a:gd name="T41" fmla="*/ 38 h 456"/>
                <a:gd name="T42" fmla="*/ 199 w 440"/>
                <a:gd name="T43" fmla="*/ 31 h 456"/>
                <a:gd name="T44" fmla="*/ 200 w 440"/>
                <a:gd name="T45" fmla="*/ 41 h 456"/>
                <a:gd name="T46" fmla="*/ 233 w 440"/>
                <a:gd name="T47" fmla="*/ 39 h 456"/>
                <a:gd name="T48" fmla="*/ 233 w 440"/>
                <a:gd name="T49" fmla="*/ 29 h 456"/>
                <a:gd name="T50" fmla="*/ 287 w 440"/>
                <a:gd name="T51" fmla="*/ 38 h 456"/>
                <a:gd name="T52" fmla="*/ 296 w 440"/>
                <a:gd name="T53" fmla="*/ 41 h 456"/>
                <a:gd name="T54" fmla="*/ 292 w 440"/>
                <a:gd name="T55" fmla="*/ 51 h 456"/>
                <a:gd name="T56" fmla="*/ 411 w 440"/>
                <a:gd name="T57" fmla="*/ 188 h 456"/>
                <a:gd name="T58" fmla="*/ 353 w 440"/>
                <a:gd name="T59" fmla="*/ 368 h 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40" h="456">
                  <a:moveTo>
                    <a:pt x="427" y="249"/>
                  </a:moveTo>
                  <a:cubicBezTo>
                    <a:pt x="429" y="228"/>
                    <a:pt x="428" y="207"/>
                    <a:pt x="424" y="186"/>
                  </a:cubicBezTo>
                  <a:cubicBezTo>
                    <a:pt x="414" y="140"/>
                    <a:pt x="388" y="99"/>
                    <a:pt x="353" y="71"/>
                  </a:cubicBezTo>
                  <a:cubicBezTo>
                    <a:pt x="361" y="61"/>
                    <a:pt x="361" y="61"/>
                    <a:pt x="361" y="61"/>
                  </a:cubicBezTo>
                  <a:cubicBezTo>
                    <a:pt x="341" y="44"/>
                    <a:pt x="318" y="32"/>
                    <a:pt x="292" y="24"/>
                  </a:cubicBezTo>
                  <a:cubicBezTo>
                    <a:pt x="219" y="0"/>
                    <a:pt x="139" y="17"/>
                    <a:pt x="82" y="69"/>
                  </a:cubicBezTo>
                  <a:cubicBezTo>
                    <a:pt x="25" y="120"/>
                    <a:pt x="0" y="198"/>
                    <a:pt x="16" y="273"/>
                  </a:cubicBezTo>
                  <a:cubicBezTo>
                    <a:pt x="32" y="348"/>
                    <a:pt x="87" y="408"/>
                    <a:pt x="160" y="432"/>
                  </a:cubicBezTo>
                  <a:cubicBezTo>
                    <a:pt x="233" y="456"/>
                    <a:pt x="313" y="439"/>
                    <a:pt x="370" y="387"/>
                  </a:cubicBezTo>
                  <a:cubicBezTo>
                    <a:pt x="410" y="351"/>
                    <a:pt x="434" y="302"/>
                    <a:pt x="440" y="250"/>
                  </a:cubicBezTo>
                  <a:lnTo>
                    <a:pt x="427" y="249"/>
                  </a:lnTo>
                  <a:close/>
                  <a:moveTo>
                    <a:pt x="353" y="368"/>
                  </a:moveTo>
                  <a:cubicBezTo>
                    <a:pt x="336" y="383"/>
                    <a:pt x="318" y="394"/>
                    <a:pt x="298" y="402"/>
                  </a:cubicBezTo>
                  <a:cubicBezTo>
                    <a:pt x="302" y="412"/>
                    <a:pt x="302" y="412"/>
                    <a:pt x="302" y="412"/>
                  </a:cubicBezTo>
                  <a:cubicBezTo>
                    <a:pt x="259" y="430"/>
                    <a:pt x="210" y="432"/>
                    <a:pt x="165" y="417"/>
                  </a:cubicBezTo>
                  <a:cubicBezTo>
                    <a:pt x="97" y="395"/>
                    <a:pt x="46" y="339"/>
                    <a:pt x="32" y="269"/>
                  </a:cubicBezTo>
                  <a:cubicBezTo>
                    <a:pt x="29" y="260"/>
                    <a:pt x="28" y="250"/>
                    <a:pt x="28" y="241"/>
                  </a:cubicBezTo>
                  <a:cubicBezTo>
                    <a:pt x="38" y="240"/>
                    <a:pt x="38" y="240"/>
                    <a:pt x="38" y="240"/>
                  </a:cubicBezTo>
                  <a:cubicBezTo>
                    <a:pt x="34" y="183"/>
                    <a:pt x="56" y="127"/>
                    <a:pt x="100" y="88"/>
                  </a:cubicBezTo>
                  <a:cubicBezTo>
                    <a:pt x="120" y="69"/>
                    <a:pt x="144" y="56"/>
                    <a:pt x="169" y="48"/>
                  </a:cubicBezTo>
                  <a:cubicBezTo>
                    <a:pt x="166" y="38"/>
                    <a:pt x="166" y="38"/>
                    <a:pt x="166" y="38"/>
                  </a:cubicBezTo>
                  <a:cubicBezTo>
                    <a:pt x="177" y="35"/>
                    <a:pt x="188" y="32"/>
                    <a:pt x="199" y="31"/>
                  </a:cubicBezTo>
                  <a:cubicBezTo>
                    <a:pt x="200" y="41"/>
                    <a:pt x="200" y="41"/>
                    <a:pt x="200" y="41"/>
                  </a:cubicBezTo>
                  <a:cubicBezTo>
                    <a:pt x="211" y="39"/>
                    <a:pt x="222" y="39"/>
                    <a:pt x="233" y="39"/>
                  </a:cubicBezTo>
                  <a:cubicBezTo>
                    <a:pt x="233" y="29"/>
                    <a:pt x="233" y="29"/>
                    <a:pt x="233" y="29"/>
                  </a:cubicBezTo>
                  <a:cubicBezTo>
                    <a:pt x="251" y="30"/>
                    <a:pt x="270" y="33"/>
                    <a:pt x="287" y="38"/>
                  </a:cubicBezTo>
                  <a:cubicBezTo>
                    <a:pt x="290" y="39"/>
                    <a:pt x="293" y="40"/>
                    <a:pt x="296" y="41"/>
                  </a:cubicBezTo>
                  <a:cubicBezTo>
                    <a:pt x="292" y="51"/>
                    <a:pt x="292" y="51"/>
                    <a:pt x="292" y="51"/>
                  </a:cubicBezTo>
                  <a:cubicBezTo>
                    <a:pt x="352" y="73"/>
                    <a:pt x="397" y="125"/>
                    <a:pt x="411" y="188"/>
                  </a:cubicBezTo>
                  <a:cubicBezTo>
                    <a:pt x="425" y="254"/>
                    <a:pt x="403" y="323"/>
                    <a:pt x="353" y="3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sp>
          <p:nvSpPr>
            <p:cNvPr id="66" name="Freeform 63"/>
            <p:cNvSpPr>
              <a:spLocks noEditPoints="1"/>
            </p:cNvSpPr>
            <p:nvPr/>
          </p:nvSpPr>
          <p:spPr bwMode="auto">
            <a:xfrm>
              <a:off x="3983038" y="1357313"/>
              <a:ext cx="4078288" cy="4130675"/>
            </a:xfrm>
            <a:custGeom>
              <a:avLst/>
              <a:gdLst>
                <a:gd name="T0" fmla="*/ 1277 w 1277"/>
                <a:gd name="T1" fmla="*/ 643 h 1280"/>
                <a:gd name="T2" fmla="*/ 1101 w 1277"/>
                <a:gd name="T3" fmla="*/ 212 h 1280"/>
                <a:gd name="T4" fmla="*/ 1113 w 1277"/>
                <a:gd name="T5" fmla="*/ 200 h 1280"/>
                <a:gd name="T6" fmla="*/ 1146 w 1277"/>
                <a:gd name="T7" fmla="*/ 168 h 1280"/>
                <a:gd name="T8" fmla="*/ 1147 w 1277"/>
                <a:gd name="T9" fmla="*/ 148 h 1280"/>
                <a:gd name="T10" fmla="*/ 1099 w 1277"/>
                <a:gd name="T11" fmla="*/ 106 h 1280"/>
                <a:gd name="T12" fmla="*/ 1086 w 1277"/>
                <a:gd name="T13" fmla="*/ 104 h 1280"/>
                <a:gd name="T14" fmla="*/ 1040 w 1277"/>
                <a:gd name="T15" fmla="*/ 123 h 1280"/>
                <a:gd name="T16" fmla="*/ 665 w 1277"/>
                <a:gd name="T17" fmla="*/ 0 h 1280"/>
                <a:gd name="T18" fmla="*/ 664 w 1277"/>
                <a:gd name="T19" fmla="*/ 28 h 1280"/>
                <a:gd name="T20" fmla="*/ 662 w 1277"/>
                <a:gd name="T21" fmla="*/ 28 h 1280"/>
                <a:gd name="T22" fmla="*/ 285 w 1277"/>
                <a:gd name="T23" fmla="*/ 156 h 1280"/>
                <a:gd name="T24" fmla="*/ 268 w 1277"/>
                <a:gd name="T25" fmla="*/ 134 h 1280"/>
                <a:gd name="T26" fmla="*/ 104 w 1277"/>
                <a:gd name="T27" fmla="*/ 323 h 1280"/>
                <a:gd name="T28" fmla="*/ 112 w 1277"/>
                <a:gd name="T29" fmla="*/ 365 h 1280"/>
                <a:gd name="T30" fmla="*/ 46 w 1277"/>
                <a:gd name="T31" fmla="*/ 643 h 1280"/>
                <a:gd name="T32" fmla="*/ 65 w 1277"/>
                <a:gd name="T33" fmla="*/ 792 h 1280"/>
                <a:gd name="T34" fmla="*/ 0 w 1277"/>
                <a:gd name="T35" fmla="*/ 799 h 1280"/>
                <a:gd name="T36" fmla="*/ 37 w 1277"/>
                <a:gd name="T37" fmla="*/ 911 h 1280"/>
                <a:gd name="T38" fmla="*/ 78 w 1277"/>
                <a:gd name="T39" fmla="*/ 914 h 1280"/>
                <a:gd name="T40" fmla="*/ 368 w 1277"/>
                <a:gd name="T41" fmla="*/ 1215 h 1280"/>
                <a:gd name="T42" fmla="*/ 381 w 1277"/>
                <a:gd name="T43" fmla="*/ 1190 h 1280"/>
                <a:gd name="T44" fmla="*/ 662 w 1277"/>
                <a:gd name="T45" fmla="*/ 1258 h 1280"/>
                <a:gd name="T46" fmla="*/ 744 w 1277"/>
                <a:gd name="T47" fmla="*/ 1253 h 1280"/>
                <a:gd name="T48" fmla="*/ 746 w 1277"/>
                <a:gd name="T49" fmla="*/ 1270 h 1280"/>
                <a:gd name="T50" fmla="*/ 758 w 1277"/>
                <a:gd name="T51" fmla="*/ 1279 h 1280"/>
                <a:gd name="T52" fmla="*/ 1021 w 1277"/>
                <a:gd name="T53" fmla="*/ 1176 h 1280"/>
                <a:gd name="T54" fmla="*/ 1042 w 1277"/>
                <a:gd name="T55" fmla="*/ 1161 h 1280"/>
                <a:gd name="T56" fmla="*/ 1033 w 1277"/>
                <a:gd name="T57" fmla="*/ 1134 h 1280"/>
                <a:gd name="T58" fmla="*/ 1277 w 1277"/>
                <a:gd name="T59" fmla="*/ 643 h 1280"/>
                <a:gd name="T60" fmla="*/ 662 w 1277"/>
                <a:gd name="T61" fmla="*/ 1241 h 1280"/>
                <a:gd name="T62" fmla="*/ 64 w 1277"/>
                <a:gd name="T63" fmla="*/ 643 h 1280"/>
                <a:gd name="T64" fmla="*/ 662 w 1277"/>
                <a:gd name="T65" fmla="*/ 45 h 1280"/>
                <a:gd name="T66" fmla="*/ 1259 w 1277"/>
                <a:gd name="T67" fmla="*/ 643 h 1280"/>
                <a:gd name="T68" fmla="*/ 662 w 1277"/>
                <a:gd name="T69" fmla="*/ 1241 h 1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77" h="1280">
                  <a:moveTo>
                    <a:pt x="1277" y="643"/>
                  </a:moveTo>
                  <a:cubicBezTo>
                    <a:pt x="1277" y="475"/>
                    <a:pt x="1210" y="323"/>
                    <a:pt x="1101" y="212"/>
                  </a:cubicBezTo>
                  <a:cubicBezTo>
                    <a:pt x="1113" y="200"/>
                    <a:pt x="1113" y="200"/>
                    <a:pt x="1113" y="200"/>
                  </a:cubicBezTo>
                  <a:cubicBezTo>
                    <a:pt x="1146" y="168"/>
                    <a:pt x="1146" y="168"/>
                    <a:pt x="1146" y="168"/>
                  </a:cubicBezTo>
                  <a:cubicBezTo>
                    <a:pt x="1152" y="163"/>
                    <a:pt x="1152" y="154"/>
                    <a:pt x="1147" y="148"/>
                  </a:cubicBezTo>
                  <a:cubicBezTo>
                    <a:pt x="1129" y="130"/>
                    <a:pt x="1121" y="122"/>
                    <a:pt x="1099" y="106"/>
                  </a:cubicBezTo>
                  <a:cubicBezTo>
                    <a:pt x="1095" y="103"/>
                    <a:pt x="1090" y="102"/>
                    <a:pt x="1086" y="104"/>
                  </a:cubicBezTo>
                  <a:cubicBezTo>
                    <a:pt x="1040" y="123"/>
                    <a:pt x="1040" y="123"/>
                    <a:pt x="1040" y="123"/>
                  </a:cubicBezTo>
                  <a:cubicBezTo>
                    <a:pt x="934" y="46"/>
                    <a:pt x="805" y="0"/>
                    <a:pt x="665" y="0"/>
                  </a:cubicBezTo>
                  <a:cubicBezTo>
                    <a:pt x="664" y="28"/>
                    <a:pt x="664" y="28"/>
                    <a:pt x="664" y="28"/>
                  </a:cubicBezTo>
                  <a:cubicBezTo>
                    <a:pt x="664" y="28"/>
                    <a:pt x="663" y="28"/>
                    <a:pt x="662" y="28"/>
                  </a:cubicBezTo>
                  <a:cubicBezTo>
                    <a:pt x="520" y="28"/>
                    <a:pt x="389" y="75"/>
                    <a:pt x="285" y="156"/>
                  </a:cubicBezTo>
                  <a:cubicBezTo>
                    <a:pt x="268" y="134"/>
                    <a:pt x="268" y="134"/>
                    <a:pt x="268" y="134"/>
                  </a:cubicBezTo>
                  <a:cubicBezTo>
                    <a:pt x="203" y="184"/>
                    <a:pt x="147" y="248"/>
                    <a:pt x="104" y="323"/>
                  </a:cubicBezTo>
                  <a:cubicBezTo>
                    <a:pt x="99" y="331"/>
                    <a:pt x="107" y="352"/>
                    <a:pt x="112" y="365"/>
                  </a:cubicBezTo>
                  <a:cubicBezTo>
                    <a:pt x="70" y="448"/>
                    <a:pt x="46" y="543"/>
                    <a:pt x="46" y="643"/>
                  </a:cubicBezTo>
                  <a:cubicBezTo>
                    <a:pt x="46" y="694"/>
                    <a:pt x="53" y="744"/>
                    <a:pt x="65" y="792"/>
                  </a:cubicBezTo>
                  <a:cubicBezTo>
                    <a:pt x="0" y="799"/>
                    <a:pt x="0" y="799"/>
                    <a:pt x="0" y="799"/>
                  </a:cubicBezTo>
                  <a:cubicBezTo>
                    <a:pt x="9" y="834"/>
                    <a:pt x="23" y="878"/>
                    <a:pt x="37" y="911"/>
                  </a:cubicBezTo>
                  <a:cubicBezTo>
                    <a:pt x="39" y="916"/>
                    <a:pt x="59" y="916"/>
                    <a:pt x="78" y="914"/>
                  </a:cubicBezTo>
                  <a:cubicBezTo>
                    <a:pt x="137" y="1039"/>
                    <a:pt x="236" y="1147"/>
                    <a:pt x="368" y="1215"/>
                  </a:cubicBezTo>
                  <a:cubicBezTo>
                    <a:pt x="381" y="1190"/>
                    <a:pt x="381" y="1190"/>
                    <a:pt x="381" y="1190"/>
                  </a:cubicBezTo>
                  <a:cubicBezTo>
                    <a:pt x="465" y="1234"/>
                    <a:pt x="560" y="1258"/>
                    <a:pt x="662" y="1258"/>
                  </a:cubicBezTo>
                  <a:cubicBezTo>
                    <a:pt x="689" y="1258"/>
                    <a:pt x="717" y="1256"/>
                    <a:pt x="744" y="1253"/>
                  </a:cubicBezTo>
                  <a:cubicBezTo>
                    <a:pt x="746" y="1270"/>
                    <a:pt x="746" y="1270"/>
                    <a:pt x="746" y="1270"/>
                  </a:cubicBezTo>
                  <a:cubicBezTo>
                    <a:pt x="747" y="1276"/>
                    <a:pt x="752" y="1280"/>
                    <a:pt x="758" y="1279"/>
                  </a:cubicBezTo>
                  <a:cubicBezTo>
                    <a:pt x="849" y="1265"/>
                    <a:pt x="939" y="1231"/>
                    <a:pt x="1021" y="1176"/>
                  </a:cubicBezTo>
                  <a:cubicBezTo>
                    <a:pt x="1031" y="1169"/>
                    <a:pt x="1032" y="1169"/>
                    <a:pt x="1042" y="1161"/>
                  </a:cubicBezTo>
                  <a:cubicBezTo>
                    <a:pt x="1033" y="1134"/>
                    <a:pt x="1033" y="1134"/>
                    <a:pt x="1033" y="1134"/>
                  </a:cubicBezTo>
                  <a:cubicBezTo>
                    <a:pt x="1181" y="1021"/>
                    <a:pt x="1277" y="843"/>
                    <a:pt x="1277" y="643"/>
                  </a:cubicBezTo>
                  <a:close/>
                  <a:moveTo>
                    <a:pt x="662" y="1241"/>
                  </a:moveTo>
                  <a:cubicBezTo>
                    <a:pt x="331" y="1241"/>
                    <a:pt x="64" y="973"/>
                    <a:pt x="64" y="643"/>
                  </a:cubicBezTo>
                  <a:cubicBezTo>
                    <a:pt x="64" y="313"/>
                    <a:pt x="331" y="45"/>
                    <a:pt x="662" y="45"/>
                  </a:cubicBezTo>
                  <a:cubicBezTo>
                    <a:pt x="992" y="45"/>
                    <a:pt x="1259" y="313"/>
                    <a:pt x="1259" y="643"/>
                  </a:cubicBezTo>
                  <a:cubicBezTo>
                    <a:pt x="1259" y="973"/>
                    <a:pt x="992" y="1241"/>
                    <a:pt x="662" y="12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grpSp>
      <p:grpSp>
        <p:nvGrpSpPr>
          <p:cNvPr id="75" name="组合 74"/>
          <p:cNvGrpSpPr/>
          <p:nvPr/>
        </p:nvGrpSpPr>
        <p:grpSpPr>
          <a:xfrm>
            <a:off x="106992" y="5910652"/>
            <a:ext cx="1547284" cy="303301"/>
            <a:chOff x="79805" y="5731894"/>
            <a:chExt cx="1547284" cy="303301"/>
          </a:xfrm>
          <a:solidFill>
            <a:srgbClr val="00B4EB">
              <a:alpha val="40000"/>
            </a:srgbClr>
          </a:solidFill>
        </p:grpSpPr>
        <p:sp>
          <p:nvSpPr>
            <p:cNvPr id="76" name="平行四边形 75"/>
            <p:cNvSpPr/>
            <p:nvPr/>
          </p:nvSpPr>
          <p:spPr>
            <a:xfrm rot="10800000" flipH="1">
              <a:off x="79805" y="5733270"/>
              <a:ext cx="590908" cy="301925"/>
            </a:xfrm>
            <a:prstGeom prst="parallelogram">
              <a:avLst>
                <a:gd name="adj" fmla="val 8785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cs typeface="+mn-ea"/>
                <a:sym typeface="+mn-lt"/>
              </a:endParaRPr>
            </a:p>
          </p:txBody>
        </p:sp>
        <p:sp>
          <p:nvSpPr>
            <p:cNvPr id="77" name="平行四边形 76"/>
            <p:cNvSpPr/>
            <p:nvPr/>
          </p:nvSpPr>
          <p:spPr>
            <a:xfrm rot="10800000" flipH="1">
              <a:off x="564693" y="5731894"/>
              <a:ext cx="590908" cy="301925"/>
            </a:xfrm>
            <a:prstGeom prst="parallelogram">
              <a:avLst>
                <a:gd name="adj" fmla="val 8785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cs typeface="+mn-ea"/>
                <a:sym typeface="+mn-lt"/>
              </a:endParaRPr>
            </a:p>
          </p:txBody>
        </p:sp>
        <p:sp>
          <p:nvSpPr>
            <p:cNvPr id="78" name="平行四边形 77"/>
            <p:cNvSpPr/>
            <p:nvPr/>
          </p:nvSpPr>
          <p:spPr>
            <a:xfrm rot="10800000" flipH="1">
              <a:off x="1036181" y="5733270"/>
              <a:ext cx="590908" cy="301925"/>
            </a:xfrm>
            <a:prstGeom prst="parallelogram">
              <a:avLst>
                <a:gd name="adj" fmla="val 8785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cs typeface="+mn-ea"/>
                <a:sym typeface="+mn-lt"/>
              </a:endParaRPr>
            </a:p>
          </p:txBody>
        </p:sp>
      </p:grpSp>
      <p:grpSp>
        <p:nvGrpSpPr>
          <p:cNvPr id="79" name="组合 78"/>
          <p:cNvGrpSpPr/>
          <p:nvPr/>
        </p:nvGrpSpPr>
        <p:grpSpPr>
          <a:xfrm>
            <a:off x="108937" y="6383107"/>
            <a:ext cx="3667020" cy="118667"/>
            <a:chOff x="144854" y="6541267"/>
            <a:chExt cx="3667020" cy="118667"/>
          </a:xfrm>
        </p:grpSpPr>
        <p:cxnSp>
          <p:nvCxnSpPr>
            <p:cNvPr id="80" name="直接连接符 79"/>
            <p:cNvCxnSpPr/>
            <p:nvPr/>
          </p:nvCxnSpPr>
          <p:spPr>
            <a:xfrm>
              <a:off x="144854" y="6541267"/>
              <a:ext cx="3667020" cy="0"/>
            </a:xfrm>
            <a:prstGeom prst="line">
              <a:avLst/>
            </a:prstGeom>
            <a:ln>
              <a:solidFill>
                <a:schemeClr val="accent1">
                  <a:alpha val="40000"/>
                </a:schemeClr>
              </a:solidFill>
            </a:ln>
          </p:spPr>
          <p:style>
            <a:lnRef idx="1">
              <a:schemeClr val="accent1"/>
            </a:lnRef>
            <a:fillRef idx="0">
              <a:schemeClr val="accent1"/>
            </a:fillRef>
            <a:effectRef idx="0">
              <a:schemeClr val="accent1"/>
            </a:effectRef>
            <a:fontRef idx="minor">
              <a:schemeClr val="tx1"/>
            </a:fontRef>
          </p:style>
        </p:cxnSp>
        <p:cxnSp>
          <p:nvCxnSpPr>
            <p:cNvPr id="81" name="直接连接符 80"/>
            <p:cNvCxnSpPr/>
            <p:nvPr/>
          </p:nvCxnSpPr>
          <p:spPr>
            <a:xfrm>
              <a:off x="144854" y="6659934"/>
              <a:ext cx="3667020" cy="0"/>
            </a:xfrm>
            <a:prstGeom prst="line">
              <a:avLst/>
            </a:prstGeom>
            <a:ln>
              <a:solidFill>
                <a:schemeClr val="accent1">
                  <a:alpha val="40000"/>
                </a:schemeClr>
              </a:solidFill>
            </a:ln>
          </p:spPr>
          <p:style>
            <a:lnRef idx="1">
              <a:schemeClr val="accent1"/>
            </a:lnRef>
            <a:fillRef idx="0">
              <a:schemeClr val="accent1"/>
            </a:fillRef>
            <a:effectRef idx="0">
              <a:schemeClr val="accent1"/>
            </a:effectRef>
            <a:fontRef idx="minor">
              <a:schemeClr val="tx1"/>
            </a:fontRef>
          </p:style>
        </p:cxnSp>
      </p:grpSp>
      <p:grpSp>
        <p:nvGrpSpPr>
          <p:cNvPr id="2" name="组合 1"/>
          <p:cNvGrpSpPr/>
          <p:nvPr/>
        </p:nvGrpSpPr>
        <p:grpSpPr>
          <a:xfrm>
            <a:off x="11665262" y="1352550"/>
            <a:ext cx="293835" cy="4330700"/>
            <a:chOff x="11665262" y="1352550"/>
            <a:chExt cx="293835" cy="4330700"/>
          </a:xfrm>
        </p:grpSpPr>
        <p:cxnSp>
          <p:nvCxnSpPr>
            <p:cNvPr id="114" name="直接连接符 113"/>
            <p:cNvCxnSpPr/>
            <p:nvPr/>
          </p:nvCxnSpPr>
          <p:spPr>
            <a:xfrm>
              <a:off x="11812180" y="1352550"/>
              <a:ext cx="0" cy="4330700"/>
            </a:xfrm>
            <a:prstGeom prst="line">
              <a:avLst/>
            </a:prstGeom>
            <a:ln>
              <a:solidFill>
                <a:schemeClr val="accent1">
                  <a:alpha val="40000"/>
                </a:schemeClr>
              </a:solidFill>
            </a:ln>
          </p:spPr>
          <p:style>
            <a:lnRef idx="1">
              <a:schemeClr val="accent1"/>
            </a:lnRef>
            <a:fillRef idx="0">
              <a:schemeClr val="accent1"/>
            </a:fillRef>
            <a:effectRef idx="0">
              <a:schemeClr val="accent1"/>
            </a:effectRef>
            <a:fontRef idx="minor">
              <a:schemeClr val="tx1"/>
            </a:fontRef>
          </p:style>
        </p:cxnSp>
        <p:sp>
          <p:nvSpPr>
            <p:cNvPr id="115" name="椭圆 114"/>
            <p:cNvSpPr/>
            <p:nvPr/>
          </p:nvSpPr>
          <p:spPr>
            <a:xfrm>
              <a:off x="11694179" y="5299707"/>
              <a:ext cx="237628" cy="237628"/>
            </a:xfrm>
            <a:prstGeom prst="ellipse">
              <a:avLst/>
            </a:prstGeom>
            <a:solidFill>
              <a:srgbClr val="00CC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cs typeface="+mn-ea"/>
                <a:sym typeface="+mn-lt"/>
              </a:endParaRPr>
            </a:p>
          </p:txBody>
        </p:sp>
        <p:sp>
          <p:nvSpPr>
            <p:cNvPr id="116" name="椭圆 115"/>
            <p:cNvSpPr/>
            <p:nvPr/>
          </p:nvSpPr>
          <p:spPr>
            <a:xfrm>
              <a:off x="11698071" y="4342093"/>
              <a:ext cx="132831" cy="132831"/>
            </a:xfrm>
            <a:prstGeom prst="ellipse">
              <a:avLst/>
            </a:prstGeom>
            <a:solidFill>
              <a:srgbClr val="00CC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cs typeface="+mn-ea"/>
                <a:sym typeface="+mn-lt"/>
              </a:endParaRPr>
            </a:p>
          </p:txBody>
        </p:sp>
        <p:sp>
          <p:nvSpPr>
            <p:cNvPr id="117" name="椭圆 116"/>
            <p:cNvSpPr/>
            <p:nvPr/>
          </p:nvSpPr>
          <p:spPr>
            <a:xfrm>
              <a:off x="11665262" y="1680802"/>
              <a:ext cx="293835" cy="293835"/>
            </a:xfrm>
            <a:prstGeom prst="ellipse">
              <a:avLst/>
            </a:prstGeom>
            <a:solidFill>
              <a:srgbClr val="00CC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cs typeface="+mn-ea"/>
                <a:sym typeface="+mn-lt"/>
              </a:endParaRPr>
            </a:p>
          </p:txBody>
        </p:sp>
        <p:sp>
          <p:nvSpPr>
            <p:cNvPr id="118" name="椭圆 117"/>
            <p:cNvSpPr/>
            <p:nvPr/>
          </p:nvSpPr>
          <p:spPr>
            <a:xfrm>
              <a:off x="11697037" y="2421148"/>
              <a:ext cx="80150" cy="80150"/>
            </a:xfrm>
            <a:prstGeom prst="ellipse">
              <a:avLst/>
            </a:prstGeom>
            <a:solidFill>
              <a:srgbClr val="00CC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cs typeface="+mn-ea"/>
                <a:sym typeface="+mn-lt"/>
              </a:endParaRPr>
            </a:p>
          </p:txBody>
        </p:sp>
        <p:sp>
          <p:nvSpPr>
            <p:cNvPr id="119" name="椭圆 118"/>
            <p:cNvSpPr/>
            <p:nvPr/>
          </p:nvSpPr>
          <p:spPr>
            <a:xfrm>
              <a:off x="11849437" y="2573548"/>
              <a:ext cx="80150" cy="80150"/>
            </a:xfrm>
            <a:prstGeom prst="ellipse">
              <a:avLst/>
            </a:prstGeom>
            <a:solidFill>
              <a:srgbClr val="00CC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cs typeface="+mn-ea"/>
                <a:sym typeface="+mn-lt"/>
              </a:endParaRPr>
            </a:p>
          </p:txBody>
        </p:sp>
        <p:sp>
          <p:nvSpPr>
            <p:cNvPr id="120" name="椭圆 119"/>
            <p:cNvSpPr/>
            <p:nvPr/>
          </p:nvSpPr>
          <p:spPr>
            <a:xfrm>
              <a:off x="11747621" y="3384479"/>
              <a:ext cx="132831" cy="132831"/>
            </a:xfrm>
            <a:prstGeom prst="ellipse">
              <a:avLst/>
            </a:prstGeom>
            <a:solidFill>
              <a:srgbClr val="00CC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cs typeface="+mn-ea"/>
                <a:sym typeface="+mn-lt"/>
              </a:endParaRPr>
            </a:p>
          </p:txBody>
        </p:sp>
      </p:grpSp>
      <p:grpSp>
        <p:nvGrpSpPr>
          <p:cNvPr id="121" name="组合 120"/>
          <p:cNvGrpSpPr/>
          <p:nvPr/>
        </p:nvGrpSpPr>
        <p:grpSpPr>
          <a:xfrm>
            <a:off x="224324" y="1255748"/>
            <a:ext cx="293835" cy="4330700"/>
            <a:chOff x="11665262" y="1352550"/>
            <a:chExt cx="293835" cy="4330700"/>
          </a:xfrm>
        </p:grpSpPr>
        <p:cxnSp>
          <p:nvCxnSpPr>
            <p:cNvPr id="122" name="直接连接符 121"/>
            <p:cNvCxnSpPr/>
            <p:nvPr/>
          </p:nvCxnSpPr>
          <p:spPr>
            <a:xfrm>
              <a:off x="11812180" y="1352550"/>
              <a:ext cx="0" cy="4330700"/>
            </a:xfrm>
            <a:prstGeom prst="line">
              <a:avLst/>
            </a:prstGeom>
            <a:ln>
              <a:solidFill>
                <a:schemeClr val="accent1">
                  <a:alpha val="40000"/>
                </a:schemeClr>
              </a:solidFill>
            </a:ln>
          </p:spPr>
          <p:style>
            <a:lnRef idx="1">
              <a:schemeClr val="accent1"/>
            </a:lnRef>
            <a:fillRef idx="0">
              <a:schemeClr val="accent1"/>
            </a:fillRef>
            <a:effectRef idx="0">
              <a:schemeClr val="accent1"/>
            </a:effectRef>
            <a:fontRef idx="minor">
              <a:schemeClr val="tx1"/>
            </a:fontRef>
          </p:style>
        </p:cxnSp>
        <p:sp>
          <p:nvSpPr>
            <p:cNvPr id="123" name="椭圆 122"/>
            <p:cNvSpPr/>
            <p:nvPr/>
          </p:nvSpPr>
          <p:spPr>
            <a:xfrm>
              <a:off x="11694179" y="5299707"/>
              <a:ext cx="237628" cy="237628"/>
            </a:xfrm>
            <a:prstGeom prst="ellipse">
              <a:avLst/>
            </a:prstGeom>
            <a:solidFill>
              <a:srgbClr val="00CC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cs typeface="+mn-ea"/>
                <a:sym typeface="+mn-lt"/>
              </a:endParaRPr>
            </a:p>
          </p:txBody>
        </p:sp>
        <p:sp>
          <p:nvSpPr>
            <p:cNvPr id="124" name="椭圆 123"/>
            <p:cNvSpPr/>
            <p:nvPr/>
          </p:nvSpPr>
          <p:spPr>
            <a:xfrm>
              <a:off x="11698071" y="4342093"/>
              <a:ext cx="132831" cy="132831"/>
            </a:xfrm>
            <a:prstGeom prst="ellipse">
              <a:avLst/>
            </a:prstGeom>
            <a:solidFill>
              <a:srgbClr val="00CC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cs typeface="+mn-ea"/>
                <a:sym typeface="+mn-lt"/>
              </a:endParaRPr>
            </a:p>
          </p:txBody>
        </p:sp>
        <p:sp>
          <p:nvSpPr>
            <p:cNvPr id="125" name="椭圆 124"/>
            <p:cNvSpPr/>
            <p:nvPr/>
          </p:nvSpPr>
          <p:spPr>
            <a:xfrm>
              <a:off x="11665262" y="1680802"/>
              <a:ext cx="293835" cy="293835"/>
            </a:xfrm>
            <a:prstGeom prst="ellipse">
              <a:avLst/>
            </a:prstGeom>
            <a:solidFill>
              <a:srgbClr val="00CC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cs typeface="+mn-ea"/>
                <a:sym typeface="+mn-lt"/>
              </a:endParaRPr>
            </a:p>
          </p:txBody>
        </p:sp>
        <p:sp>
          <p:nvSpPr>
            <p:cNvPr id="126" name="椭圆 125"/>
            <p:cNvSpPr/>
            <p:nvPr/>
          </p:nvSpPr>
          <p:spPr>
            <a:xfrm>
              <a:off x="11697037" y="2421148"/>
              <a:ext cx="80150" cy="80150"/>
            </a:xfrm>
            <a:prstGeom prst="ellipse">
              <a:avLst/>
            </a:prstGeom>
            <a:solidFill>
              <a:srgbClr val="00CC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cs typeface="+mn-ea"/>
                <a:sym typeface="+mn-lt"/>
              </a:endParaRPr>
            </a:p>
          </p:txBody>
        </p:sp>
        <p:sp>
          <p:nvSpPr>
            <p:cNvPr id="127" name="椭圆 126"/>
            <p:cNvSpPr/>
            <p:nvPr/>
          </p:nvSpPr>
          <p:spPr>
            <a:xfrm>
              <a:off x="11849437" y="2573548"/>
              <a:ext cx="80150" cy="80150"/>
            </a:xfrm>
            <a:prstGeom prst="ellipse">
              <a:avLst/>
            </a:prstGeom>
            <a:solidFill>
              <a:srgbClr val="00CC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cs typeface="+mn-ea"/>
                <a:sym typeface="+mn-lt"/>
              </a:endParaRPr>
            </a:p>
          </p:txBody>
        </p:sp>
        <p:sp>
          <p:nvSpPr>
            <p:cNvPr id="128" name="椭圆 127"/>
            <p:cNvSpPr/>
            <p:nvPr/>
          </p:nvSpPr>
          <p:spPr>
            <a:xfrm>
              <a:off x="11747621" y="3384479"/>
              <a:ext cx="132831" cy="132831"/>
            </a:xfrm>
            <a:prstGeom prst="ellipse">
              <a:avLst/>
            </a:prstGeom>
            <a:solidFill>
              <a:srgbClr val="00CC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cs typeface="+mn-ea"/>
                <a:sym typeface="+mn-lt"/>
              </a:endParaRPr>
            </a:p>
          </p:txBody>
        </p:sp>
      </p:grpSp>
      <p:grpSp>
        <p:nvGrpSpPr>
          <p:cNvPr id="129" name="组合 128"/>
          <p:cNvGrpSpPr/>
          <p:nvPr/>
        </p:nvGrpSpPr>
        <p:grpSpPr>
          <a:xfrm>
            <a:off x="10778399" y="6033820"/>
            <a:ext cx="1111148" cy="799036"/>
            <a:chOff x="6625889" y="4936390"/>
            <a:chExt cx="1955323" cy="1406090"/>
          </a:xfrm>
        </p:grpSpPr>
        <p:grpSp>
          <p:nvGrpSpPr>
            <p:cNvPr id="130" name="组合 129"/>
            <p:cNvGrpSpPr/>
            <p:nvPr/>
          </p:nvGrpSpPr>
          <p:grpSpPr>
            <a:xfrm rot="17870839">
              <a:off x="7267032" y="5028299"/>
              <a:ext cx="1166986" cy="1461375"/>
              <a:chOff x="4753812" y="4644560"/>
              <a:chExt cx="1684346" cy="2109246"/>
            </a:xfrm>
          </p:grpSpPr>
          <p:grpSp>
            <p:nvGrpSpPr>
              <p:cNvPr id="132" name="组合 131"/>
              <p:cNvGrpSpPr/>
              <p:nvPr/>
            </p:nvGrpSpPr>
            <p:grpSpPr>
              <a:xfrm rot="21002170">
                <a:off x="4753812" y="4644560"/>
                <a:ext cx="1221345" cy="1373597"/>
                <a:chOff x="4639167" y="2004440"/>
                <a:chExt cx="4279322" cy="4812781"/>
              </a:xfrm>
            </p:grpSpPr>
            <p:sp>
              <p:nvSpPr>
                <p:cNvPr id="135" name="六边形 134"/>
                <p:cNvSpPr/>
                <p:nvPr/>
              </p:nvSpPr>
              <p:spPr>
                <a:xfrm rot="18414853">
                  <a:off x="4463395" y="3114179"/>
                  <a:ext cx="2548691" cy="2197147"/>
                </a:xfrm>
                <a:prstGeom prst="hexagon">
                  <a:avLst/>
                </a:prstGeom>
                <a:solidFill>
                  <a:srgbClr val="00CCFF">
                    <a:alpha val="40000"/>
                  </a:srgbClr>
                </a:solidFill>
                <a:ln>
                  <a:solidFill>
                    <a:srgbClr val="00CCFF">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cs typeface="+mn-ea"/>
                    <a:sym typeface="+mn-lt"/>
                  </a:endParaRPr>
                </a:p>
              </p:txBody>
            </p:sp>
            <p:sp>
              <p:nvSpPr>
                <p:cNvPr id="136" name="六边形 135"/>
                <p:cNvSpPr/>
                <p:nvPr/>
              </p:nvSpPr>
              <p:spPr>
                <a:xfrm rot="18414853">
                  <a:off x="6545570" y="2180213"/>
                  <a:ext cx="2548691" cy="2197146"/>
                </a:xfrm>
                <a:prstGeom prst="hexagon">
                  <a:avLst/>
                </a:prstGeom>
                <a:solidFill>
                  <a:srgbClr val="00CCFF">
                    <a:alpha val="60000"/>
                  </a:srgbClr>
                </a:solidFill>
                <a:ln>
                  <a:solidFill>
                    <a:srgbClr val="00CCFF">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cs typeface="+mn-ea"/>
                    <a:sym typeface="+mn-lt"/>
                  </a:endParaRPr>
                </a:p>
              </p:txBody>
            </p:sp>
            <p:sp>
              <p:nvSpPr>
                <p:cNvPr id="137" name="六边形 136"/>
                <p:cNvSpPr/>
                <p:nvPr/>
              </p:nvSpPr>
              <p:spPr>
                <a:xfrm rot="18414853">
                  <a:off x="6211902" y="4444302"/>
                  <a:ext cx="2548691" cy="2197147"/>
                </a:xfrm>
                <a:prstGeom prst="hexagon">
                  <a:avLst/>
                </a:prstGeom>
                <a:solidFill>
                  <a:srgbClr val="00CCFF">
                    <a:alpha val="40000"/>
                  </a:srgbClr>
                </a:solidFill>
                <a:ln>
                  <a:solidFill>
                    <a:srgbClr val="00CCFF">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cs typeface="+mn-ea"/>
                    <a:sym typeface="+mn-lt"/>
                  </a:endParaRPr>
                </a:p>
              </p:txBody>
            </p:sp>
          </p:grpSp>
          <p:sp>
            <p:nvSpPr>
              <p:cNvPr id="133" name="六边形 132"/>
              <p:cNvSpPr/>
              <p:nvPr/>
            </p:nvSpPr>
            <p:spPr>
              <a:xfrm>
                <a:off x="5312636" y="5943864"/>
                <a:ext cx="629705" cy="542849"/>
              </a:xfrm>
              <a:prstGeom prst="hexagon">
                <a:avLst/>
              </a:prstGeom>
              <a:solidFill>
                <a:srgbClr val="00CCFF">
                  <a:alpha val="50000"/>
                </a:srgbClr>
              </a:solidFill>
              <a:ln>
                <a:solidFill>
                  <a:srgbClr val="00CCFF">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cs typeface="+mn-ea"/>
                  <a:sym typeface="+mn-lt"/>
                </a:endParaRPr>
              </a:p>
            </p:txBody>
          </p:sp>
          <p:sp>
            <p:nvSpPr>
              <p:cNvPr id="134" name="六边形 133"/>
              <p:cNvSpPr/>
              <p:nvPr/>
            </p:nvSpPr>
            <p:spPr>
              <a:xfrm>
                <a:off x="5808453" y="6210957"/>
                <a:ext cx="629705" cy="542849"/>
              </a:xfrm>
              <a:prstGeom prst="hexagon">
                <a:avLst/>
              </a:prstGeom>
              <a:solidFill>
                <a:srgbClr val="00CCFF">
                  <a:alpha val="10000"/>
                </a:srgbClr>
              </a:solidFill>
              <a:ln>
                <a:solidFill>
                  <a:srgbClr val="00CCFF">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cs typeface="+mn-ea"/>
                  <a:sym typeface="+mn-lt"/>
                </a:endParaRPr>
              </a:p>
            </p:txBody>
          </p:sp>
        </p:grpSp>
        <p:sp>
          <p:nvSpPr>
            <p:cNvPr id="131" name="六边形 130"/>
            <p:cNvSpPr/>
            <p:nvPr/>
          </p:nvSpPr>
          <p:spPr>
            <a:xfrm>
              <a:off x="6625889" y="4936390"/>
              <a:ext cx="659731" cy="568733"/>
            </a:xfrm>
            <a:prstGeom prst="hexagon">
              <a:avLst>
                <a:gd name="adj" fmla="val 25508"/>
                <a:gd name="vf" fmla="val 115470"/>
              </a:avLst>
            </a:prstGeom>
            <a:noFill/>
            <a:ln>
              <a:solidFill>
                <a:srgbClr val="00CCFF">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cs typeface="+mn-ea"/>
                <a:sym typeface="+mn-lt"/>
              </a:endParaRPr>
            </a:p>
          </p:txBody>
        </p:sp>
      </p:grpSp>
      <p:grpSp>
        <p:nvGrpSpPr>
          <p:cNvPr id="138" name="组合 137"/>
          <p:cNvGrpSpPr/>
          <p:nvPr/>
        </p:nvGrpSpPr>
        <p:grpSpPr>
          <a:xfrm rot="16200000" flipV="1">
            <a:off x="9360573" y="4465527"/>
            <a:ext cx="717333" cy="3856608"/>
            <a:chOff x="5691188" y="-3629025"/>
            <a:chExt cx="1685925" cy="8843963"/>
          </a:xfrm>
          <a:solidFill>
            <a:srgbClr val="00CCFF">
              <a:alpha val="20000"/>
            </a:srgbClr>
          </a:solidFill>
        </p:grpSpPr>
        <p:sp>
          <p:nvSpPr>
            <p:cNvPr id="139" name="Freeform 27"/>
            <p:cNvSpPr/>
            <p:nvPr/>
          </p:nvSpPr>
          <p:spPr bwMode="auto">
            <a:xfrm>
              <a:off x="6064250" y="-193675"/>
              <a:ext cx="147638" cy="171450"/>
            </a:xfrm>
            <a:custGeom>
              <a:avLst/>
              <a:gdLst>
                <a:gd name="T0" fmla="*/ 0 w 93"/>
                <a:gd name="T1" fmla="*/ 0 h 108"/>
                <a:gd name="T2" fmla="*/ 0 w 93"/>
                <a:gd name="T3" fmla="*/ 36 h 108"/>
                <a:gd name="T4" fmla="*/ 72 w 93"/>
                <a:gd name="T5" fmla="*/ 108 h 108"/>
                <a:gd name="T6" fmla="*/ 72 w 93"/>
                <a:gd name="T7" fmla="*/ 93 h 108"/>
                <a:gd name="T8" fmla="*/ 93 w 93"/>
                <a:gd name="T9" fmla="*/ 93 h 108"/>
                <a:gd name="T10" fmla="*/ 22 w 93"/>
                <a:gd name="T11" fmla="*/ 22 h 108"/>
                <a:gd name="T12" fmla="*/ 22 w 93"/>
                <a:gd name="T13" fmla="*/ 36 h 108"/>
                <a:gd name="T14" fmla="*/ 0 w 93"/>
                <a:gd name="T15" fmla="*/ 36 h 108"/>
                <a:gd name="T16" fmla="*/ 0 w 93"/>
                <a:gd name="T17" fmla="*/ 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108">
                  <a:moveTo>
                    <a:pt x="0" y="0"/>
                  </a:moveTo>
                  <a:lnTo>
                    <a:pt x="0" y="36"/>
                  </a:lnTo>
                  <a:lnTo>
                    <a:pt x="72" y="108"/>
                  </a:lnTo>
                  <a:lnTo>
                    <a:pt x="72" y="93"/>
                  </a:lnTo>
                  <a:lnTo>
                    <a:pt x="93" y="93"/>
                  </a:lnTo>
                  <a:lnTo>
                    <a:pt x="22" y="22"/>
                  </a:lnTo>
                  <a:lnTo>
                    <a:pt x="22" y="36"/>
                  </a:lnTo>
                  <a:lnTo>
                    <a:pt x="0" y="36"/>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sp>
          <p:nvSpPr>
            <p:cNvPr id="140" name="Freeform 28"/>
            <p:cNvSpPr/>
            <p:nvPr/>
          </p:nvSpPr>
          <p:spPr bwMode="auto">
            <a:xfrm>
              <a:off x="6064250" y="-193675"/>
              <a:ext cx="147638" cy="171450"/>
            </a:xfrm>
            <a:custGeom>
              <a:avLst/>
              <a:gdLst>
                <a:gd name="T0" fmla="*/ 0 w 93"/>
                <a:gd name="T1" fmla="*/ 0 h 108"/>
                <a:gd name="T2" fmla="*/ 0 w 93"/>
                <a:gd name="T3" fmla="*/ 36 h 108"/>
                <a:gd name="T4" fmla="*/ 72 w 93"/>
                <a:gd name="T5" fmla="*/ 108 h 108"/>
                <a:gd name="T6" fmla="*/ 72 w 93"/>
                <a:gd name="T7" fmla="*/ 93 h 108"/>
                <a:gd name="T8" fmla="*/ 93 w 93"/>
                <a:gd name="T9" fmla="*/ 93 h 108"/>
                <a:gd name="T10" fmla="*/ 22 w 93"/>
                <a:gd name="T11" fmla="*/ 22 h 108"/>
                <a:gd name="T12" fmla="*/ 22 w 93"/>
                <a:gd name="T13" fmla="*/ 36 h 108"/>
                <a:gd name="T14" fmla="*/ 0 w 93"/>
                <a:gd name="T15" fmla="*/ 36 h 108"/>
                <a:gd name="T16" fmla="*/ 0 w 93"/>
                <a:gd name="T17" fmla="*/ 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108">
                  <a:moveTo>
                    <a:pt x="0" y="0"/>
                  </a:moveTo>
                  <a:lnTo>
                    <a:pt x="0" y="36"/>
                  </a:lnTo>
                  <a:lnTo>
                    <a:pt x="72" y="108"/>
                  </a:lnTo>
                  <a:lnTo>
                    <a:pt x="72" y="93"/>
                  </a:lnTo>
                  <a:lnTo>
                    <a:pt x="93" y="93"/>
                  </a:lnTo>
                  <a:lnTo>
                    <a:pt x="22" y="22"/>
                  </a:lnTo>
                  <a:lnTo>
                    <a:pt x="22" y="36"/>
                  </a:lnTo>
                  <a:lnTo>
                    <a:pt x="0" y="36"/>
                  </a:lnTo>
                  <a:lnTo>
                    <a:pt x="0"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sp>
          <p:nvSpPr>
            <p:cNvPr id="141" name="Freeform 29"/>
            <p:cNvSpPr/>
            <p:nvPr/>
          </p:nvSpPr>
          <p:spPr bwMode="auto">
            <a:xfrm>
              <a:off x="5778500" y="238125"/>
              <a:ext cx="165100" cy="127000"/>
            </a:xfrm>
            <a:custGeom>
              <a:avLst/>
              <a:gdLst>
                <a:gd name="T0" fmla="*/ 83 w 104"/>
                <a:gd name="T1" fmla="*/ 0 h 80"/>
                <a:gd name="T2" fmla="*/ 0 w 104"/>
                <a:gd name="T3" fmla="*/ 65 h 80"/>
                <a:gd name="T4" fmla="*/ 21 w 104"/>
                <a:gd name="T5" fmla="*/ 65 h 80"/>
                <a:gd name="T6" fmla="*/ 21 w 104"/>
                <a:gd name="T7" fmla="*/ 80 h 80"/>
                <a:gd name="T8" fmla="*/ 104 w 104"/>
                <a:gd name="T9" fmla="*/ 17 h 80"/>
                <a:gd name="T10" fmla="*/ 83 w 104"/>
                <a:gd name="T11" fmla="*/ 17 h 80"/>
                <a:gd name="T12" fmla="*/ 83 w 104"/>
                <a:gd name="T13" fmla="*/ 0 h 80"/>
              </a:gdLst>
              <a:ahLst/>
              <a:cxnLst>
                <a:cxn ang="0">
                  <a:pos x="T0" y="T1"/>
                </a:cxn>
                <a:cxn ang="0">
                  <a:pos x="T2" y="T3"/>
                </a:cxn>
                <a:cxn ang="0">
                  <a:pos x="T4" y="T5"/>
                </a:cxn>
                <a:cxn ang="0">
                  <a:pos x="T6" y="T7"/>
                </a:cxn>
                <a:cxn ang="0">
                  <a:pos x="T8" y="T9"/>
                </a:cxn>
                <a:cxn ang="0">
                  <a:pos x="T10" y="T11"/>
                </a:cxn>
                <a:cxn ang="0">
                  <a:pos x="T12" y="T13"/>
                </a:cxn>
              </a:cxnLst>
              <a:rect l="0" t="0" r="r" b="b"/>
              <a:pathLst>
                <a:path w="104" h="80">
                  <a:moveTo>
                    <a:pt x="83" y="0"/>
                  </a:moveTo>
                  <a:lnTo>
                    <a:pt x="0" y="65"/>
                  </a:lnTo>
                  <a:lnTo>
                    <a:pt x="21" y="65"/>
                  </a:lnTo>
                  <a:lnTo>
                    <a:pt x="21" y="80"/>
                  </a:lnTo>
                  <a:lnTo>
                    <a:pt x="104" y="17"/>
                  </a:lnTo>
                  <a:lnTo>
                    <a:pt x="83" y="17"/>
                  </a:lnTo>
                  <a:lnTo>
                    <a:pt x="8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sp>
          <p:nvSpPr>
            <p:cNvPr id="142" name="Freeform 30"/>
            <p:cNvSpPr/>
            <p:nvPr/>
          </p:nvSpPr>
          <p:spPr bwMode="auto">
            <a:xfrm>
              <a:off x="5778500" y="238125"/>
              <a:ext cx="165100" cy="127000"/>
            </a:xfrm>
            <a:custGeom>
              <a:avLst/>
              <a:gdLst>
                <a:gd name="T0" fmla="*/ 83 w 104"/>
                <a:gd name="T1" fmla="*/ 0 h 80"/>
                <a:gd name="T2" fmla="*/ 0 w 104"/>
                <a:gd name="T3" fmla="*/ 65 h 80"/>
                <a:gd name="T4" fmla="*/ 21 w 104"/>
                <a:gd name="T5" fmla="*/ 65 h 80"/>
                <a:gd name="T6" fmla="*/ 21 w 104"/>
                <a:gd name="T7" fmla="*/ 80 h 80"/>
                <a:gd name="T8" fmla="*/ 104 w 104"/>
                <a:gd name="T9" fmla="*/ 17 h 80"/>
                <a:gd name="T10" fmla="*/ 83 w 104"/>
                <a:gd name="T11" fmla="*/ 17 h 80"/>
                <a:gd name="T12" fmla="*/ 83 w 104"/>
                <a:gd name="T13" fmla="*/ 0 h 80"/>
              </a:gdLst>
              <a:ahLst/>
              <a:cxnLst>
                <a:cxn ang="0">
                  <a:pos x="T0" y="T1"/>
                </a:cxn>
                <a:cxn ang="0">
                  <a:pos x="T2" y="T3"/>
                </a:cxn>
                <a:cxn ang="0">
                  <a:pos x="T4" y="T5"/>
                </a:cxn>
                <a:cxn ang="0">
                  <a:pos x="T6" y="T7"/>
                </a:cxn>
                <a:cxn ang="0">
                  <a:pos x="T8" y="T9"/>
                </a:cxn>
                <a:cxn ang="0">
                  <a:pos x="T10" y="T11"/>
                </a:cxn>
                <a:cxn ang="0">
                  <a:pos x="T12" y="T13"/>
                </a:cxn>
              </a:cxnLst>
              <a:rect l="0" t="0" r="r" b="b"/>
              <a:pathLst>
                <a:path w="104" h="80">
                  <a:moveTo>
                    <a:pt x="83" y="0"/>
                  </a:moveTo>
                  <a:lnTo>
                    <a:pt x="0" y="65"/>
                  </a:lnTo>
                  <a:lnTo>
                    <a:pt x="21" y="65"/>
                  </a:lnTo>
                  <a:lnTo>
                    <a:pt x="21" y="80"/>
                  </a:lnTo>
                  <a:lnTo>
                    <a:pt x="104" y="17"/>
                  </a:lnTo>
                  <a:lnTo>
                    <a:pt x="83" y="17"/>
                  </a:lnTo>
                  <a:lnTo>
                    <a:pt x="83"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sp>
          <p:nvSpPr>
            <p:cNvPr id="143" name="Freeform 32"/>
            <p:cNvSpPr/>
            <p:nvPr/>
          </p:nvSpPr>
          <p:spPr bwMode="auto">
            <a:xfrm>
              <a:off x="6445981" y="-1637432"/>
              <a:ext cx="58738" cy="2305050"/>
            </a:xfrm>
            <a:custGeom>
              <a:avLst/>
              <a:gdLst>
                <a:gd name="T0" fmla="*/ 36 w 36"/>
                <a:gd name="T1" fmla="*/ 0 h 1382"/>
                <a:gd name="T2" fmla="*/ 36 w 36"/>
                <a:gd name="T3" fmla="*/ 0 h 1382"/>
                <a:gd name="T4" fmla="*/ 0 w 36"/>
                <a:gd name="T5" fmla="*/ 0 h 1382"/>
                <a:gd name="T6" fmla="*/ 0 w 36"/>
                <a:gd name="T7" fmla="*/ 43 h 1382"/>
                <a:gd name="T8" fmla="*/ 0 w 36"/>
                <a:gd name="T9" fmla="*/ 1382 h 1382"/>
                <a:gd name="T10" fmla="*/ 22 w 36"/>
                <a:gd name="T11" fmla="*/ 1378 h 1382"/>
                <a:gd name="T12" fmla="*/ 36 w 36"/>
                <a:gd name="T13" fmla="*/ 1380 h 1382"/>
                <a:gd name="T14" fmla="*/ 36 w 36"/>
                <a:gd name="T15" fmla="*/ 0 h 13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1382">
                  <a:moveTo>
                    <a:pt x="36" y="0"/>
                  </a:moveTo>
                  <a:cubicBezTo>
                    <a:pt x="36" y="0"/>
                    <a:pt x="36" y="0"/>
                    <a:pt x="36" y="0"/>
                  </a:cubicBezTo>
                  <a:cubicBezTo>
                    <a:pt x="0" y="0"/>
                    <a:pt x="0" y="0"/>
                    <a:pt x="0" y="0"/>
                  </a:cubicBezTo>
                  <a:cubicBezTo>
                    <a:pt x="0" y="43"/>
                    <a:pt x="0" y="43"/>
                    <a:pt x="0" y="43"/>
                  </a:cubicBezTo>
                  <a:cubicBezTo>
                    <a:pt x="0" y="1382"/>
                    <a:pt x="0" y="1382"/>
                    <a:pt x="0" y="1382"/>
                  </a:cubicBezTo>
                  <a:cubicBezTo>
                    <a:pt x="7" y="1380"/>
                    <a:pt x="15" y="1378"/>
                    <a:pt x="22" y="1378"/>
                  </a:cubicBezTo>
                  <a:cubicBezTo>
                    <a:pt x="27" y="1378"/>
                    <a:pt x="32" y="1379"/>
                    <a:pt x="36" y="1380"/>
                  </a:cubicBezTo>
                  <a:cubicBezTo>
                    <a:pt x="36" y="0"/>
                    <a:pt x="36" y="0"/>
                    <a:pt x="36"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sp>
          <p:nvSpPr>
            <p:cNvPr id="144" name="Freeform 33"/>
            <p:cNvSpPr/>
            <p:nvPr/>
          </p:nvSpPr>
          <p:spPr bwMode="auto">
            <a:xfrm>
              <a:off x="6178550" y="-46037"/>
              <a:ext cx="33338" cy="4100513"/>
            </a:xfrm>
            <a:custGeom>
              <a:avLst/>
              <a:gdLst>
                <a:gd name="T0" fmla="*/ 21 w 21"/>
                <a:gd name="T1" fmla="*/ 0 h 2583"/>
                <a:gd name="T2" fmla="*/ 21 w 21"/>
                <a:gd name="T3" fmla="*/ 0 h 2583"/>
                <a:gd name="T4" fmla="*/ 0 w 21"/>
                <a:gd name="T5" fmla="*/ 0 h 2583"/>
                <a:gd name="T6" fmla="*/ 0 w 21"/>
                <a:gd name="T7" fmla="*/ 15 h 2583"/>
                <a:gd name="T8" fmla="*/ 0 w 21"/>
                <a:gd name="T9" fmla="*/ 2583 h 2583"/>
                <a:gd name="T10" fmla="*/ 15 w 21"/>
                <a:gd name="T11" fmla="*/ 2567 h 2583"/>
                <a:gd name="T12" fmla="*/ 21 w 21"/>
                <a:gd name="T13" fmla="*/ 2573 h 2583"/>
                <a:gd name="T14" fmla="*/ 21 w 21"/>
                <a:gd name="T15" fmla="*/ 0 h 25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2583">
                  <a:moveTo>
                    <a:pt x="21" y="0"/>
                  </a:moveTo>
                  <a:lnTo>
                    <a:pt x="21" y="0"/>
                  </a:lnTo>
                  <a:lnTo>
                    <a:pt x="0" y="0"/>
                  </a:lnTo>
                  <a:lnTo>
                    <a:pt x="0" y="15"/>
                  </a:lnTo>
                  <a:lnTo>
                    <a:pt x="0" y="2583"/>
                  </a:lnTo>
                  <a:lnTo>
                    <a:pt x="15" y="2567"/>
                  </a:lnTo>
                  <a:lnTo>
                    <a:pt x="21" y="2573"/>
                  </a:lnTo>
                  <a:lnTo>
                    <a:pt x="2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sp>
          <p:nvSpPr>
            <p:cNvPr id="145" name="Freeform 34"/>
            <p:cNvSpPr/>
            <p:nvPr/>
          </p:nvSpPr>
          <p:spPr bwMode="auto">
            <a:xfrm>
              <a:off x="6178550" y="-46037"/>
              <a:ext cx="33338" cy="4100513"/>
            </a:xfrm>
            <a:custGeom>
              <a:avLst/>
              <a:gdLst>
                <a:gd name="T0" fmla="*/ 21 w 21"/>
                <a:gd name="T1" fmla="*/ 0 h 2583"/>
                <a:gd name="T2" fmla="*/ 21 w 21"/>
                <a:gd name="T3" fmla="*/ 0 h 2583"/>
                <a:gd name="T4" fmla="*/ 0 w 21"/>
                <a:gd name="T5" fmla="*/ 0 h 2583"/>
                <a:gd name="T6" fmla="*/ 0 w 21"/>
                <a:gd name="T7" fmla="*/ 15 h 2583"/>
                <a:gd name="T8" fmla="*/ 0 w 21"/>
                <a:gd name="T9" fmla="*/ 2583 h 2583"/>
                <a:gd name="T10" fmla="*/ 15 w 21"/>
                <a:gd name="T11" fmla="*/ 2567 h 2583"/>
                <a:gd name="T12" fmla="*/ 21 w 21"/>
                <a:gd name="T13" fmla="*/ 2573 h 2583"/>
                <a:gd name="T14" fmla="*/ 21 w 21"/>
                <a:gd name="T15" fmla="*/ 0 h 25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2583">
                  <a:moveTo>
                    <a:pt x="21" y="0"/>
                  </a:moveTo>
                  <a:lnTo>
                    <a:pt x="21" y="0"/>
                  </a:lnTo>
                  <a:lnTo>
                    <a:pt x="0" y="0"/>
                  </a:lnTo>
                  <a:lnTo>
                    <a:pt x="0" y="15"/>
                  </a:lnTo>
                  <a:lnTo>
                    <a:pt x="0" y="2583"/>
                  </a:lnTo>
                  <a:lnTo>
                    <a:pt x="15" y="2567"/>
                  </a:lnTo>
                  <a:lnTo>
                    <a:pt x="21" y="2573"/>
                  </a:lnTo>
                  <a:lnTo>
                    <a:pt x="21"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sp>
          <p:nvSpPr>
            <p:cNvPr id="146" name="Freeform 35"/>
            <p:cNvSpPr/>
            <p:nvPr/>
          </p:nvSpPr>
          <p:spPr bwMode="auto">
            <a:xfrm>
              <a:off x="6064250" y="-2366963"/>
              <a:ext cx="34925" cy="2230438"/>
            </a:xfrm>
            <a:custGeom>
              <a:avLst/>
              <a:gdLst>
                <a:gd name="T0" fmla="*/ 22 w 22"/>
                <a:gd name="T1" fmla="*/ 0 h 1405"/>
                <a:gd name="T2" fmla="*/ 0 w 22"/>
                <a:gd name="T3" fmla="*/ 0 h 1405"/>
                <a:gd name="T4" fmla="*/ 0 w 22"/>
                <a:gd name="T5" fmla="*/ 1369 h 1405"/>
                <a:gd name="T6" fmla="*/ 0 w 22"/>
                <a:gd name="T7" fmla="*/ 1405 h 1405"/>
                <a:gd name="T8" fmla="*/ 22 w 22"/>
                <a:gd name="T9" fmla="*/ 1405 h 1405"/>
                <a:gd name="T10" fmla="*/ 22 w 22"/>
                <a:gd name="T11" fmla="*/ 1391 h 1405"/>
                <a:gd name="T12" fmla="*/ 22 w 22"/>
                <a:gd name="T13" fmla="*/ 0 h 1405"/>
              </a:gdLst>
              <a:ahLst/>
              <a:cxnLst>
                <a:cxn ang="0">
                  <a:pos x="T0" y="T1"/>
                </a:cxn>
                <a:cxn ang="0">
                  <a:pos x="T2" y="T3"/>
                </a:cxn>
                <a:cxn ang="0">
                  <a:pos x="T4" y="T5"/>
                </a:cxn>
                <a:cxn ang="0">
                  <a:pos x="T6" y="T7"/>
                </a:cxn>
                <a:cxn ang="0">
                  <a:pos x="T8" y="T9"/>
                </a:cxn>
                <a:cxn ang="0">
                  <a:pos x="T10" y="T11"/>
                </a:cxn>
                <a:cxn ang="0">
                  <a:pos x="T12" y="T13"/>
                </a:cxn>
              </a:cxnLst>
              <a:rect l="0" t="0" r="r" b="b"/>
              <a:pathLst>
                <a:path w="22" h="1405">
                  <a:moveTo>
                    <a:pt x="22" y="0"/>
                  </a:moveTo>
                  <a:lnTo>
                    <a:pt x="0" y="0"/>
                  </a:lnTo>
                  <a:lnTo>
                    <a:pt x="0" y="1369"/>
                  </a:lnTo>
                  <a:lnTo>
                    <a:pt x="0" y="1405"/>
                  </a:lnTo>
                  <a:lnTo>
                    <a:pt x="22" y="1405"/>
                  </a:lnTo>
                  <a:lnTo>
                    <a:pt x="22" y="1391"/>
                  </a:lnTo>
                  <a:lnTo>
                    <a:pt x="2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sp>
          <p:nvSpPr>
            <p:cNvPr id="147" name="Freeform 36"/>
            <p:cNvSpPr/>
            <p:nvPr/>
          </p:nvSpPr>
          <p:spPr bwMode="auto">
            <a:xfrm>
              <a:off x="6064250" y="-2366963"/>
              <a:ext cx="34925" cy="2230438"/>
            </a:xfrm>
            <a:custGeom>
              <a:avLst/>
              <a:gdLst>
                <a:gd name="T0" fmla="*/ 22 w 22"/>
                <a:gd name="T1" fmla="*/ 0 h 1405"/>
                <a:gd name="T2" fmla="*/ 0 w 22"/>
                <a:gd name="T3" fmla="*/ 0 h 1405"/>
                <a:gd name="T4" fmla="*/ 0 w 22"/>
                <a:gd name="T5" fmla="*/ 1369 h 1405"/>
                <a:gd name="T6" fmla="*/ 0 w 22"/>
                <a:gd name="T7" fmla="*/ 1405 h 1405"/>
                <a:gd name="T8" fmla="*/ 22 w 22"/>
                <a:gd name="T9" fmla="*/ 1405 h 1405"/>
                <a:gd name="T10" fmla="*/ 22 w 22"/>
                <a:gd name="T11" fmla="*/ 1391 h 1405"/>
                <a:gd name="T12" fmla="*/ 22 w 22"/>
                <a:gd name="T13" fmla="*/ 0 h 1405"/>
              </a:gdLst>
              <a:ahLst/>
              <a:cxnLst>
                <a:cxn ang="0">
                  <a:pos x="T0" y="T1"/>
                </a:cxn>
                <a:cxn ang="0">
                  <a:pos x="T2" y="T3"/>
                </a:cxn>
                <a:cxn ang="0">
                  <a:pos x="T4" y="T5"/>
                </a:cxn>
                <a:cxn ang="0">
                  <a:pos x="T6" y="T7"/>
                </a:cxn>
                <a:cxn ang="0">
                  <a:pos x="T8" y="T9"/>
                </a:cxn>
                <a:cxn ang="0">
                  <a:pos x="T10" y="T11"/>
                </a:cxn>
                <a:cxn ang="0">
                  <a:pos x="T12" y="T13"/>
                </a:cxn>
              </a:cxnLst>
              <a:rect l="0" t="0" r="r" b="b"/>
              <a:pathLst>
                <a:path w="22" h="1405">
                  <a:moveTo>
                    <a:pt x="22" y="0"/>
                  </a:moveTo>
                  <a:lnTo>
                    <a:pt x="0" y="0"/>
                  </a:lnTo>
                  <a:lnTo>
                    <a:pt x="0" y="1369"/>
                  </a:lnTo>
                  <a:lnTo>
                    <a:pt x="0" y="1405"/>
                  </a:lnTo>
                  <a:lnTo>
                    <a:pt x="22" y="1405"/>
                  </a:lnTo>
                  <a:lnTo>
                    <a:pt x="22" y="1391"/>
                  </a:lnTo>
                  <a:lnTo>
                    <a:pt x="22"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sp>
          <p:nvSpPr>
            <p:cNvPr id="148" name="Freeform 37"/>
            <p:cNvSpPr/>
            <p:nvPr/>
          </p:nvSpPr>
          <p:spPr bwMode="auto">
            <a:xfrm>
              <a:off x="5910263" y="-1965325"/>
              <a:ext cx="33338" cy="2230438"/>
            </a:xfrm>
            <a:custGeom>
              <a:avLst/>
              <a:gdLst>
                <a:gd name="T0" fmla="*/ 21 w 21"/>
                <a:gd name="T1" fmla="*/ 0 h 1405"/>
                <a:gd name="T2" fmla="*/ 0 w 21"/>
                <a:gd name="T3" fmla="*/ 0 h 1405"/>
                <a:gd name="T4" fmla="*/ 0 w 21"/>
                <a:gd name="T5" fmla="*/ 1388 h 1405"/>
                <a:gd name="T6" fmla="*/ 0 w 21"/>
                <a:gd name="T7" fmla="*/ 1405 h 1405"/>
                <a:gd name="T8" fmla="*/ 21 w 21"/>
                <a:gd name="T9" fmla="*/ 1405 h 1405"/>
                <a:gd name="T10" fmla="*/ 21 w 21"/>
                <a:gd name="T11" fmla="*/ 0 h 1405"/>
              </a:gdLst>
              <a:ahLst/>
              <a:cxnLst>
                <a:cxn ang="0">
                  <a:pos x="T0" y="T1"/>
                </a:cxn>
                <a:cxn ang="0">
                  <a:pos x="T2" y="T3"/>
                </a:cxn>
                <a:cxn ang="0">
                  <a:pos x="T4" y="T5"/>
                </a:cxn>
                <a:cxn ang="0">
                  <a:pos x="T6" y="T7"/>
                </a:cxn>
                <a:cxn ang="0">
                  <a:pos x="T8" y="T9"/>
                </a:cxn>
                <a:cxn ang="0">
                  <a:pos x="T10" y="T11"/>
                </a:cxn>
              </a:cxnLst>
              <a:rect l="0" t="0" r="r" b="b"/>
              <a:pathLst>
                <a:path w="21" h="1405">
                  <a:moveTo>
                    <a:pt x="21" y="0"/>
                  </a:moveTo>
                  <a:lnTo>
                    <a:pt x="0" y="0"/>
                  </a:lnTo>
                  <a:lnTo>
                    <a:pt x="0" y="1388"/>
                  </a:lnTo>
                  <a:lnTo>
                    <a:pt x="0" y="1405"/>
                  </a:lnTo>
                  <a:lnTo>
                    <a:pt x="21" y="1405"/>
                  </a:lnTo>
                  <a:lnTo>
                    <a:pt x="2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sp>
          <p:nvSpPr>
            <p:cNvPr id="149" name="Freeform 38"/>
            <p:cNvSpPr/>
            <p:nvPr/>
          </p:nvSpPr>
          <p:spPr bwMode="auto">
            <a:xfrm>
              <a:off x="5910263" y="-1965325"/>
              <a:ext cx="33338" cy="2230438"/>
            </a:xfrm>
            <a:custGeom>
              <a:avLst/>
              <a:gdLst>
                <a:gd name="T0" fmla="*/ 21 w 21"/>
                <a:gd name="T1" fmla="*/ 0 h 1405"/>
                <a:gd name="T2" fmla="*/ 0 w 21"/>
                <a:gd name="T3" fmla="*/ 0 h 1405"/>
                <a:gd name="T4" fmla="*/ 0 w 21"/>
                <a:gd name="T5" fmla="*/ 1388 h 1405"/>
                <a:gd name="T6" fmla="*/ 0 w 21"/>
                <a:gd name="T7" fmla="*/ 1405 h 1405"/>
                <a:gd name="T8" fmla="*/ 21 w 21"/>
                <a:gd name="T9" fmla="*/ 1405 h 1405"/>
                <a:gd name="T10" fmla="*/ 21 w 21"/>
                <a:gd name="T11" fmla="*/ 0 h 1405"/>
              </a:gdLst>
              <a:ahLst/>
              <a:cxnLst>
                <a:cxn ang="0">
                  <a:pos x="T0" y="T1"/>
                </a:cxn>
                <a:cxn ang="0">
                  <a:pos x="T2" y="T3"/>
                </a:cxn>
                <a:cxn ang="0">
                  <a:pos x="T4" y="T5"/>
                </a:cxn>
                <a:cxn ang="0">
                  <a:pos x="T6" y="T7"/>
                </a:cxn>
                <a:cxn ang="0">
                  <a:pos x="T8" y="T9"/>
                </a:cxn>
                <a:cxn ang="0">
                  <a:pos x="T10" y="T11"/>
                </a:cxn>
              </a:cxnLst>
              <a:rect l="0" t="0" r="r" b="b"/>
              <a:pathLst>
                <a:path w="21" h="1405">
                  <a:moveTo>
                    <a:pt x="21" y="0"/>
                  </a:moveTo>
                  <a:lnTo>
                    <a:pt x="0" y="0"/>
                  </a:lnTo>
                  <a:lnTo>
                    <a:pt x="0" y="1388"/>
                  </a:lnTo>
                  <a:lnTo>
                    <a:pt x="0" y="1405"/>
                  </a:lnTo>
                  <a:lnTo>
                    <a:pt x="21" y="1405"/>
                  </a:lnTo>
                  <a:lnTo>
                    <a:pt x="21"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sp>
          <p:nvSpPr>
            <p:cNvPr id="150" name="Freeform 39"/>
            <p:cNvSpPr/>
            <p:nvPr/>
          </p:nvSpPr>
          <p:spPr bwMode="auto">
            <a:xfrm>
              <a:off x="5778500" y="341313"/>
              <a:ext cx="33338" cy="2127250"/>
            </a:xfrm>
            <a:custGeom>
              <a:avLst/>
              <a:gdLst>
                <a:gd name="T0" fmla="*/ 20 w 20"/>
                <a:gd name="T1" fmla="*/ 0 h 1275"/>
                <a:gd name="T2" fmla="*/ 0 w 20"/>
                <a:gd name="T3" fmla="*/ 0 h 1275"/>
                <a:gd name="T4" fmla="*/ 0 w 20"/>
                <a:gd name="T5" fmla="*/ 1275 h 1275"/>
                <a:gd name="T6" fmla="*/ 10 w 20"/>
                <a:gd name="T7" fmla="*/ 1274 h 1275"/>
                <a:gd name="T8" fmla="*/ 20 w 20"/>
                <a:gd name="T9" fmla="*/ 1275 h 1275"/>
                <a:gd name="T10" fmla="*/ 20 w 20"/>
                <a:gd name="T11" fmla="*/ 14 h 1275"/>
                <a:gd name="T12" fmla="*/ 20 w 20"/>
                <a:gd name="T13" fmla="*/ 0 h 1275"/>
              </a:gdLst>
              <a:ahLst/>
              <a:cxnLst>
                <a:cxn ang="0">
                  <a:pos x="T0" y="T1"/>
                </a:cxn>
                <a:cxn ang="0">
                  <a:pos x="T2" y="T3"/>
                </a:cxn>
                <a:cxn ang="0">
                  <a:pos x="T4" y="T5"/>
                </a:cxn>
                <a:cxn ang="0">
                  <a:pos x="T6" y="T7"/>
                </a:cxn>
                <a:cxn ang="0">
                  <a:pos x="T8" y="T9"/>
                </a:cxn>
                <a:cxn ang="0">
                  <a:pos x="T10" y="T11"/>
                </a:cxn>
                <a:cxn ang="0">
                  <a:pos x="T12" y="T13"/>
                </a:cxn>
              </a:cxnLst>
              <a:rect l="0" t="0" r="r" b="b"/>
              <a:pathLst>
                <a:path w="20" h="1275">
                  <a:moveTo>
                    <a:pt x="20" y="0"/>
                  </a:moveTo>
                  <a:cubicBezTo>
                    <a:pt x="0" y="0"/>
                    <a:pt x="0" y="0"/>
                    <a:pt x="0" y="0"/>
                  </a:cubicBezTo>
                  <a:cubicBezTo>
                    <a:pt x="0" y="1275"/>
                    <a:pt x="0" y="1275"/>
                    <a:pt x="0" y="1275"/>
                  </a:cubicBezTo>
                  <a:cubicBezTo>
                    <a:pt x="3" y="1275"/>
                    <a:pt x="6" y="1274"/>
                    <a:pt x="10" y="1274"/>
                  </a:cubicBezTo>
                  <a:cubicBezTo>
                    <a:pt x="13" y="1274"/>
                    <a:pt x="17" y="1275"/>
                    <a:pt x="20" y="1275"/>
                  </a:cubicBezTo>
                  <a:cubicBezTo>
                    <a:pt x="20" y="14"/>
                    <a:pt x="20" y="14"/>
                    <a:pt x="20" y="14"/>
                  </a:cubicBezTo>
                  <a:cubicBezTo>
                    <a:pt x="20" y="0"/>
                    <a:pt x="20" y="0"/>
                    <a:pt x="20"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sp>
          <p:nvSpPr>
            <p:cNvPr id="151" name="Freeform 86"/>
            <p:cNvSpPr/>
            <p:nvPr/>
          </p:nvSpPr>
          <p:spPr bwMode="auto">
            <a:xfrm>
              <a:off x="6262688" y="-3629025"/>
              <a:ext cx="33338" cy="7331076"/>
            </a:xfrm>
            <a:custGeom>
              <a:avLst/>
              <a:gdLst>
                <a:gd name="T0" fmla="*/ 21 w 21"/>
                <a:gd name="T1" fmla="*/ 0 h 4618"/>
                <a:gd name="T2" fmla="*/ 0 w 21"/>
                <a:gd name="T3" fmla="*/ 0 h 4618"/>
                <a:gd name="T4" fmla="*/ 0 w 21"/>
                <a:gd name="T5" fmla="*/ 4618 h 4618"/>
                <a:gd name="T6" fmla="*/ 15 w 21"/>
                <a:gd name="T7" fmla="*/ 4603 h 4618"/>
                <a:gd name="T8" fmla="*/ 21 w 21"/>
                <a:gd name="T9" fmla="*/ 4609 h 4618"/>
                <a:gd name="T10" fmla="*/ 21 w 21"/>
                <a:gd name="T11" fmla="*/ 0 h 4618"/>
              </a:gdLst>
              <a:ahLst/>
              <a:cxnLst>
                <a:cxn ang="0">
                  <a:pos x="T0" y="T1"/>
                </a:cxn>
                <a:cxn ang="0">
                  <a:pos x="T2" y="T3"/>
                </a:cxn>
                <a:cxn ang="0">
                  <a:pos x="T4" y="T5"/>
                </a:cxn>
                <a:cxn ang="0">
                  <a:pos x="T6" y="T7"/>
                </a:cxn>
                <a:cxn ang="0">
                  <a:pos x="T8" y="T9"/>
                </a:cxn>
                <a:cxn ang="0">
                  <a:pos x="T10" y="T11"/>
                </a:cxn>
              </a:cxnLst>
              <a:rect l="0" t="0" r="r" b="b"/>
              <a:pathLst>
                <a:path w="21" h="4618">
                  <a:moveTo>
                    <a:pt x="21" y="0"/>
                  </a:moveTo>
                  <a:lnTo>
                    <a:pt x="0" y="0"/>
                  </a:lnTo>
                  <a:lnTo>
                    <a:pt x="0" y="4618"/>
                  </a:lnTo>
                  <a:lnTo>
                    <a:pt x="15" y="4603"/>
                  </a:lnTo>
                  <a:lnTo>
                    <a:pt x="21" y="4609"/>
                  </a:lnTo>
                  <a:lnTo>
                    <a:pt x="2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sp>
          <p:nvSpPr>
            <p:cNvPr id="152" name="Freeform 92"/>
            <p:cNvSpPr/>
            <p:nvPr/>
          </p:nvSpPr>
          <p:spPr bwMode="auto">
            <a:xfrm>
              <a:off x="6178550" y="4029075"/>
              <a:ext cx="944563" cy="955675"/>
            </a:xfrm>
            <a:custGeom>
              <a:avLst/>
              <a:gdLst>
                <a:gd name="T0" fmla="*/ 14 w 571"/>
                <a:gd name="T1" fmla="*/ 0 h 573"/>
                <a:gd name="T2" fmla="*/ 0 w 571"/>
                <a:gd name="T3" fmla="*/ 15 h 573"/>
                <a:gd name="T4" fmla="*/ 558 w 571"/>
                <a:gd name="T5" fmla="*/ 573 h 573"/>
                <a:gd name="T6" fmla="*/ 571 w 571"/>
                <a:gd name="T7" fmla="*/ 557 h 573"/>
                <a:gd name="T8" fmla="*/ 20 w 571"/>
                <a:gd name="T9" fmla="*/ 6 h 573"/>
                <a:gd name="T10" fmla="*/ 14 w 571"/>
                <a:gd name="T11" fmla="*/ 0 h 573"/>
              </a:gdLst>
              <a:ahLst/>
              <a:cxnLst>
                <a:cxn ang="0">
                  <a:pos x="T0" y="T1"/>
                </a:cxn>
                <a:cxn ang="0">
                  <a:pos x="T2" y="T3"/>
                </a:cxn>
                <a:cxn ang="0">
                  <a:pos x="T4" y="T5"/>
                </a:cxn>
                <a:cxn ang="0">
                  <a:pos x="T6" y="T7"/>
                </a:cxn>
                <a:cxn ang="0">
                  <a:pos x="T8" y="T9"/>
                </a:cxn>
                <a:cxn ang="0">
                  <a:pos x="T10" y="T11"/>
                </a:cxn>
              </a:cxnLst>
              <a:rect l="0" t="0" r="r" b="b"/>
              <a:pathLst>
                <a:path w="571" h="573">
                  <a:moveTo>
                    <a:pt x="14" y="0"/>
                  </a:moveTo>
                  <a:cubicBezTo>
                    <a:pt x="0" y="15"/>
                    <a:pt x="0" y="15"/>
                    <a:pt x="0" y="15"/>
                  </a:cubicBezTo>
                  <a:cubicBezTo>
                    <a:pt x="558" y="573"/>
                    <a:pt x="558" y="573"/>
                    <a:pt x="558" y="573"/>
                  </a:cubicBezTo>
                  <a:cubicBezTo>
                    <a:pt x="562" y="567"/>
                    <a:pt x="566" y="562"/>
                    <a:pt x="571" y="557"/>
                  </a:cubicBezTo>
                  <a:cubicBezTo>
                    <a:pt x="20" y="6"/>
                    <a:pt x="20" y="6"/>
                    <a:pt x="20" y="6"/>
                  </a:cubicBezTo>
                  <a:cubicBezTo>
                    <a:pt x="14" y="0"/>
                    <a:pt x="14" y="0"/>
                    <a:pt x="14"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sp>
          <p:nvSpPr>
            <p:cNvPr id="153" name="Freeform 93"/>
            <p:cNvSpPr/>
            <p:nvPr/>
          </p:nvSpPr>
          <p:spPr bwMode="auto">
            <a:xfrm>
              <a:off x="6262688" y="3678238"/>
              <a:ext cx="530225" cy="530225"/>
            </a:xfrm>
            <a:custGeom>
              <a:avLst/>
              <a:gdLst>
                <a:gd name="T0" fmla="*/ 14 w 320"/>
                <a:gd name="T1" fmla="*/ 0 h 318"/>
                <a:gd name="T2" fmla="*/ 0 w 320"/>
                <a:gd name="T3" fmla="*/ 14 h 318"/>
                <a:gd name="T4" fmla="*/ 303 w 320"/>
                <a:gd name="T5" fmla="*/ 318 h 318"/>
                <a:gd name="T6" fmla="*/ 320 w 320"/>
                <a:gd name="T7" fmla="*/ 306 h 318"/>
                <a:gd name="T8" fmla="*/ 20 w 320"/>
                <a:gd name="T9" fmla="*/ 6 h 318"/>
                <a:gd name="T10" fmla="*/ 14 w 320"/>
                <a:gd name="T11" fmla="*/ 0 h 318"/>
              </a:gdLst>
              <a:ahLst/>
              <a:cxnLst>
                <a:cxn ang="0">
                  <a:pos x="T0" y="T1"/>
                </a:cxn>
                <a:cxn ang="0">
                  <a:pos x="T2" y="T3"/>
                </a:cxn>
                <a:cxn ang="0">
                  <a:pos x="T4" y="T5"/>
                </a:cxn>
                <a:cxn ang="0">
                  <a:pos x="T6" y="T7"/>
                </a:cxn>
                <a:cxn ang="0">
                  <a:pos x="T8" y="T9"/>
                </a:cxn>
                <a:cxn ang="0">
                  <a:pos x="T10" y="T11"/>
                </a:cxn>
              </a:cxnLst>
              <a:rect l="0" t="0" r="r" b="b"/>
              <a:pathLst>
                <a:path w="320" h="318">
                  <a:moveTo>
                    <a:pt x="14" y="0"/>
                  </a:moveTo>
                  <a:cubicBezTo>
                    <a:pt x="0" y="14"/>
                    <a:pt x="0" y="14"/>
                    <a:pt x="0" y="14"/>
                  </a:cubicBezTo>
                  <a:cubicBezTo>
                    <a:pt x="303" y="318"/>
                    <a:pt x="303" y="318"/>
                    <a:pt x="303" y="318"/>
                  </a:cubicBezTo>
                  <a:cubicBezTo>
                    <a:pt x="308" y="313"/>
                    <a:pt x="314" y="309"/>
                    <a:pt x="320" y="306"/>
                  </a:cubicBezTo>
                  <a:cubicBezTo>
                    <a:pt x="20" y="6"/>
                    <a:pt x="20" y="6"/>
                    <a:pt x="20" y="6"/>
                  </a:cubicBezTo>
                  <a:cubicBezTo>
                    <a:pt x="14" y="0"/>
                    <a:pt x="14" y="0"/>
                    <a:pt x="14"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sp>
          <p:nvSpPr>
            <p:cNvPr id="154" name="Freeform 94"/>
            <p:cNvSpPr/>
            <p:nvPr/>
          </p:nvSpPr>
          <p:spPr bwMode="auto">
            <a:xfrm>
              <a:off x="7080250" y="4914900"/>
              <a:ext cx="296863" cy="300038"/>
            </a:xfrm>
            <a:custGeom>
              <a:avLst/>
              <a:gdLst>
                <a:gd name="T0" fmla="*/ 90 w 180"/>
                <a:gd name="T1" fmla="*/ 0 h 180"/>
                <a:gd name="T2" fmla="*/ 26 w 180"/>
                <a:gd name="T3" fmla="*/ 26 h 180"/>
                <a:gd name="T4" fmla="*/ 13 w 180"/>
                <a:gd name="T5" fmla="*/ 42 h 180"/>
                <a:gd name="T6" fmla="*/ 0 w 180"/>
                <a:gd name="T7" fmla="*/ 90 h 180"/>
                <a:gd name="T8" fmla="*/ 90 w 180"/>
                <a:gd name="T9" fmla="*/ 180 h 180"/>
                <a:gd name="T10" fmla="*/ 180 w 180"/>
                <a:gd name="T11" fmla="*/ 90 h 180"/>
                <a:gd name="T12" fmla="*/ 90 w 180"/>
                <a:gd name="T13" fmla="*/ 0 h 180"/>
              </a:gdLst>
              <a:ahLst/>
              <a:cxnLst>
                <a:cxn ang="0">
                  <a:pos x="T0" y="T1"/>
                </a:cxn>
                <a:cxn ang="0">
                  <a:pos x="T2" y="T3"/>
                </a:cxn>
                <a:cxn ang="0">
                  <a:pos x="T4" y="T5"/>
                </a:cxn>
                <a:cxn ang="0">
                  <a:pos x="T6" y="T7"/>
                </a:cxn>
                <a:cxn ang="0">
                  <a:pos x="T8" y="T9"/>
                </a:cxn>
                <a:cxn ang="0">
                  <a:pos x="T10" y="T11"/>
                </a:cxn>
                <a:cxn ang="0">
                  <a:pos x="T12" y="T13"/>
                </a:cxn>
              </a:cxnLst>
              <a:rect l="0" t="0" r="r" b="b"/>
              <a:pathLst>
                <a:path w="180" h="180">
                  <a:moveTo>
                    <a:pt x="90" y="0"/>
                  </a:moveTo>
                  <a:cubicBezTo>
                    <a:pt x="65" y="0"/>
                    <a:pt x="42" y="10"/>
                    <a:pt x="26" y="26"/>
                  </a:cubicBezTo>
                  <a:cubicBezTo>
                    <a:pt x="21" y="31"/>
                    <a:pt x="17" y="36"/>
                    <a:pt x="13" y="42"/>
                  </a:cubicBezTo>
                  <a:cubicBezTo>
                    <a:pt x="5" y="56"/>
                    <a:pt x="0" y="72"/>
                    <a:pt x="0" y="90"/>
                  </a:cubicBezTo>
                  <a:cubicBezTo>
                    <a:pt x="0" y="140"/>
                    <a:pt x="40" y="180"/>
                    <a:pt x="90" y="180"/>
                  </a:cubicBezTo>
                  <a:cubicBezTo>
                    <a:pt x="140" y="180"/>
                    <a:pt x="180" y="140"/>
                    <a:pt x="180" y="90"/>
                  </a:cubicBezTo>
                  <a:cubicBezTo>
                    <a:pt x="180" y="40"/>
                    <a:pt x="140" y="0"/>
                    <a:pt x="90"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sp>
          <p:nvSpPr>
            <p:cNvPr id="155" name="Freeform 96"/>
            <p:cNvSpPr/>
            <p:nvPr/>
          </p:nvSpPr>
          <p:spPr bwMode="auto">
            <a:xfrm>
              <a:off x="6734175" y="4178300"/>
              <a:ext cx="206375" cy="209550"/>
            </a:xfrm>
            <a:custGeom>
              <a:avLst/>
              <a:gdLst>
                <a:gd name="T0" fmla="*/ 63 w 125"/>
                <a:gd name="T1" fmla="*/ 0 h 125"/>
                <a:gd name="T2" fmla="*/ 35 w 125"/>
                <a:gd name="T3" fmla="*/ 6 h 125"/>
                <a:gd name="T4" fmla="*/ 18 w 125"/>
                <a:gd name="T5" fmla="*/ 18 h 125"/>
                <a:gd name="T6" fmla="*/ 0 w 125"/>
                <a:gd name="T7" fmla="*/ 62 h 125"/>
                <a:gd name="T8" fmla="*/ 63 w 125"/>
                <a:gd name="T9" fmla="*/ 125 h 125"/>
                <a:gd name="T10" fmla="*/ 125 w 125"/>
                <a:gd name="T11" fmla="*/ 62 h 125"/>
                <a:gd name="T12" fmla="*/ 63 w 125"/>
                <a:gd name="T13" fmla="*/ 0 h 125"/>
              </a:gdLst>
              <a:ahLst/>
              <a:cxnLst>
                <a:cxn ang="0">
                  <a:pos x="T0" y="T1"/>
                </a:cxn>
                <a:cxn ang="0">
                  <a:pos x="T2" y="T3"/>
                </a:cxn>
                <a:cxn ang="0">
                  <a:pos x="T4" y="T5"/>
                </a:cxn>
                <a:cxn ang="0">
                  <a:pos x="T6" y="T7"/>
                </a:cxn>
                <a:cxn ang="0">
                  <a:pos x="T8" y="T9"/>
                </a:cxn>
                <a:cxn ang="0">
                  <a:pos x="T10" y="T11"/>
                </a:cxn>
                <a:cxn ang="0">
                  <a:pos x="T12" y="T13"/>
                </a:cxn>
              </a:cxnLst>
              <a:rect l="0" t="0" r="r" b="b"/>
              <a:pathLst>
                <a:path w="125" h="125">
                  <a:moveTo>
                    <a:pt x="63" y="0"/>
                  </a:moveTo>
                  <a:cubicBezTo>
                    <a:pt x="53" y="0"/>
                    <a:pt x="44" y="2"/>
                    <a:pt x="35" y="6"/>
                  </a:cubicBezTo>
                  <a:cubicBezTo>
                    <a:pt x="29" y="9"/>
                    <a:pt x="23" y="13"/>
                    <a:pt x="18" y="18"/>
                  </a:cubicBezTo>
                  <a:cubicBezTo>
                    <a:pt x="7" y="29"/>
                    <a:pt x="0" y="45"/>
                    <a:pt x="0" y="62"/>
                  </a:cubicBezTo>
                  <a:cubicBezTo>
                    <a:pt x="0" y="97"/>
                    <a:pt x="28" y="125"/>
                    <a:pt x="63" y="125"/>
                  </a:cubicBezTo>
                  <a:cubicBezTo>
                    <a:pt x="97" y="125"/>
                    <a:pt x="125" y="97"/>
                    <a:pt x="125" y="62"/>
                  </a:cubicBezTo>
                  <a:cubicBezTo>
                    <a:pt x="125" y="28"/>
                    <a:pt x="97" y="0"/>
                    <a:pt x="63"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sp>
          <p:nvSpPr>
            <p:cNvPr id="156" name="Freeform 97"/>
            <p:cNvSpPr/>
            <p:nvPr/>
          </p:nvSpPr>
          <p:spPr bwMode="auto">
            <a:xfrm>
              <a:off x="5691188" y="2466975"/>
              <a:ext cx="206375" cy="207963"/>
            </a:xfrm>
            <a:custGeom>
              <a:avLst/>
              <a:gdLst>
                <a:gd name="T0" fmla="*/ 63 w 125"/>
                <a:gd name="T1" fmla="*/ 0 h 125"/>
                <a:gd name="T2" fmla="*/ 53 w 125"/>
                <a:gd name="T3" fmla="*/ 1 h 125"/>
                <a:gd name="T4" fmla="*/ 0 w 125"/>
                <a:gd name="T5" fmla="*/ 63 h 125"/>
                <a:gd name="T6" fmla="*/ 63 w 125"/>
                <a:gd name="T7" fmla="*/ 125 h 125"/>
                <a:gd name="T8" fmla="*/ 125 w 125"/>
                <a:gd name="T9" fmla="*/ 63 h 125"/>
                <a:gd name="T10" fmla="*/ 73 w 125"/>
                <a:gd name="T11" fmla="*/ 1 h 125"/>
                <a:gd name="T12" fmla="*/ 63 w 125"/>
                <a:gd name="T13" fmla="*/ 0 h 125"/>
              </a:gdLst>
              <a:ahLst/>
              <a:cxnLst>
                <a:cxn ang="0">
                  <a:pos x="T0" y="T1"/>
                </a:cxn>
                <a:cxn ang="0">
                  <a:pos x="T2" y="T3"/>
                </a:cxn>
                <a:cxn ang="0">
                  <a:pos x="T4" y="T5"/>
                </a:cxn>
                <a:cxn ang="0">
                  <a:pos x="T6" y="T7"/>
                </a:cxn>
                <a:cxn ang="0">
                  <a:pos x="T8" y="T9"/>
                </a:cxn>
                <a:cxn ang="0">
                  <a:pos x="T10" y="T11"/>
                </a:cxn>
                <a:cxn ang="0">
                  <a:pos x="T12" y="T13"/>
                </a:cxn>
              </a:cxnLst>
              <a:rect l="0" t="0" r="r" b="b"/>
              <a:pathLst>
                <a:path w="125" h="125">
                  <a:moveTo>
                    <a:pt x="63" y="0"/>
                  </a:moveTo>
                  <a:cubicBezTo>
                    <a:pt x="59" y="0"/>
                    <a:pt x="56" y="1"/>
                    <a:pt x="53" y="1"/>
                  </a:cubicBezTo>
                  <a:cubicBezTo>
                    <a:pt x="23" y="6"/>
                    <a:pt x="0" y="32"/>
                    <a:pt x="0" y="63"/>
                  </a:cubicBezTo>
                  <a:cubicBezTo>
                    <a:pt x="0" y="97"/>
                    <a:pt x="28" y="125"/>
                    <a:pt x="63" y="125"/>
                  </a:cubicBezTo>
                  <a:cubicBezTo>
                    <a:pt x="97" y="125"/>
                    <a:pt x="125" y="97"/>
                    <a:pt x="125" y="63"/>
                  </a:cubicBezTo>
                  <a:cubicBezTo>
                    <a:pt x="125" y="32"/>
                    <a:pt x="103" y="6"/>
                    <a:pt x="73" y="1"/>
                  </a:cubicBezTo>
                  <a:cubicBezTo>
                    <a:pt x="70" y="1"/>
                    <a:pt x="66" y="0"/>
                    <a:pt x="63"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sp>
          <p:nvSpPr>
            <p:cNvPr id="157" name="Freeform 98"/>
            <p:cNvSpPr/>
            <p:nvPr/>
          </p:nvSpPr>
          <p:spPr bwMode="auto">
            <a:xfrm>
              <a:off x="6358667" y="661270"/>
              <a:ext cx="249239" cy="252412"/>
            </a:xfrm>
            <a:custGeom>
              <a:avLst/>
              <a:gdLst>
                <a:gd name="T0" fmla="*/ 75 w 151"/>
                <a:gd name="T1" fmla="*/ 0 h 151"/>
                <a:gd name="T2" fmla="*/ 53 w 151"/>
                <a:gd name="T3" fmla="*/ 4 h 151"/>
                <a:gd name="T4" fmla="*/ 0 w 151"/>
                <a:gd name="T5" fmla="*/ 76 h 151"/>
                <a:gd name="T6" fmla="*/ 75 w 151"/>
                <a:gd name="T7" fmla="*/ 151 h 151"/>
                <a:gd name="T8" fmla="*/ 151 w 151"/>
                <a:gd name="T9" fmla="*/ 76 h 151"/>
                <a:gd name="T10" fmla="*/ 89 w 151"/>
                <a:gd name="T11" fmla="*/ 2 h 151"/>
                <a:gd name="T12" fmla="*/ 75 w 151"/>
                <a:gd name="T13" fmla="*/ 0 h 151"/>
              </a:gdLst>
              <a:ahLst/>
              <a:cxnLst>
                <a:cxn ang="0">
                  <a:pos x="T0" y="T1"/>
                </a:cxn>
                <a:cxn ang="0">
                  <a:pos x="T2" y="T3"/>
                </a:cxn>
                <a:cxn ang="0">
                  <a:pos x="T4" y="T5"/>
                </a:cxn>
                <a:cxn ang="0">
                  <a:pos x="T6" y="T7"/>
                </a:cxn>
                <a:cxn ang="0">
                  <a:pos x="T8" y="T9"/>
                </a:cxn>
                <a:cxn ang="0">
                  <a:pos x="T10" y="T11"/>
                </a:cxn>
                <a:cxn ang="0">
                  <a:pos x="T12" y="T13"/>
                </a:cxn>
              </a:cxnLst>
              <a:rect l="0" t="0" r="r" b="b"/>
              <a:pathLst>
                <a:path w="151" h="151">
                  <a:moveTo>
                    <a:pt x="75" y="0"/>
                  </a:moveTo>
                  <a:cubicBezTo>
                    <a:pt x="68" y="0"/>
                    <a:pt x="60" y="2"/>
                    <a:pt x="53" y="4"/>
                  </a:cubicBezTo>
                  <a:cubicBezTo>
                    <a:pt x="23" y="13"/>
                    <a:pt x="0" y="42"/>
                    <a:pt x="0" y="76"/>
                  </a:cubicBezTo>
                  <a:cubicBezTo>
                    <a:pt x="0" y="117"/>
                    <a:pt x="34" y="151"/>
                    <a:pt x="75" y="151"/>
                  </a:cubicBezTo>
                  <a:cubicBezTo>
                    <a:pt x="117" y="151"/>
                    <a:pt x="151" y="117"/>
                    <a:pt x="151" y="76"/>
                  </a:cubicBezTo>
                  <a:cubicBezTo>
                    <a:pt x="151" y="39"/>
                    <a:pt x="124" y="8"/>
                    <a:pt x="89" y="2"/>
                  </a:cubicBezTo>
                  <a:cubicBezTo>
                    <a:pt x="85" y="1"/>
                    <a:pt x="80" y="0"/>
                    <a:pt x="75"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grpSp>
      <p:sp>
        <p:nvSpPr>
          <p:cNvPr id="158" name="Freeform 284"/>
          <p:cNvSpPr/>
          <p:nvPr/>
        </p:nvSpPr>
        <p:spPr bwMode="auto">
          <a:xfrm rot="7851615">
            <a:off x="8647969" y="-313846"/>
            <a:ext cx="2129258" cy="2484987"/>
          </a:xfrm>
          <a:custGeom>
            <a:avLst/>
            <a:gdLst>
              <a:gd name="T0" fmla="*/ 12 w 490"/>
              <a:gd name="T1" fmla="*/ 0 h 789"/>
              <a:gd name="T2" fmla="*/ 0 w 490"/>
              <a:gd name="T3" fmla="*/ 11 h 789"/>
              <a:gd name="T4" fmla="*/ 4 w 490"/>
              <a:gd name="T5" fmla="*/ 13 h 789"/>
              <a:gd name="T6" fmla="*/ 13 w 490"/>
              <a:gd name="T7" fmla="*/ 4 h 789"/>
              <a:gd name="T8" fmla="*/ 41 w 490"/>
              <a:gd name="T9" fmla="*/ 4 h 789"/>
              <a:gd name="T10" fmla="*/ 84 w 490"/>
              <a:gd name="T11" fmla="*/ 47 h 789"/>
              <a:gd name="T12" fmla="*/ 129 w 490"/>
              <a:gd name="T13" fmla="*/ 47 h 789"/>
              <a:gd name="T14" fmla="*/ 321 w 490"/>
              <a:gd name="T15" fmla="*/ 239 h 789"/>
              <a:gd name="T16" fmla="*/ 320 w 490"/>
              <a:gd name="T17" fmla="*/ 323 h 789"/>
              <a:gd name="T18" fmla="*/ 486 w 490"/>
              <a:gd name="T19" fmla="*/ 488 h 789"/>
              <a:gd name="T20" fmla="*/ 486 w 490"/>
              <a:gd name="T21" fmla="*/ 789 h 789"/>
              <a:gd name="T22" fmla="*/ 490 w 490"/>
              <a:gd name="T23" fmla="*/ 789 h 789"/>
              <a:gd name="T24" fmla="*/ 490 w 490"/>
              <a:gd name="T25" fmla="*/ 487 h 789"/>
              <a:gd name="T26" fmla="*/ 324 w 490"/>
              <a:gd name="T27" fmla="*/ 321 h 789"/>
              <a:gd name="T28" fmla="*/ 325 w 490"/>
              <a:gd name="T29" fmla="*/ 237 h 789"/>
              <a:gd name="T30" fmla="*/ 131 w 490"/>
              <a:gd name="T31" fmla="*/ 43 h 789"/>
              <a:gd name="T32" fmla="*/ 86 w 490"/>
              <a:gd name="T33" fmla="*/ 43 h 789"/>
              <a:gd name="T34" fmla="*/ 43 w 490"/>
              <a:gd name="T35" fmla="*/ 0 h 789"/>
              <a:gd name="T36" fmla="*/ 12 w 490"/>
              <a:gd name="T37" fmla="*/ 0 h 789"/>
              <a:gd name="connsiteX0" fmla="*/ 245 w 10000"/>
              <a:gd name="connsiteY0" fmla="*/ 0 h 10000"/>
              <a:gd name="connsiteX1" fmla="*/ 0 w 10000"/>
              <a:gd name="connsiteY1" fmla="*/ 139 h 10000"/>
              <a:gd name="connsiteX2" fmla="*/ 82 w 10000"/>
              <a:gd name="connsiteY2" fmla="*/ 165 h 10000"/>
              <a:gd name="connsiteX3" fmla="*/ 265 w 10000"/>
              <a:gd name="connsiteY3" fmla="*/ 51 h 10000"/>
              <a:gd name="connsiteX4" fmla="*/ 837 w 10000"/>
              <a:gd name="connsiteY4" fmla="*/ 51 h 10000"/>
              <a:gd name="connsiteX5" fmla="*/ 1714 w 10000"/>
              <a:gd name="connsiteY5" fmla="*/ 596 h 10000"/>
              <a:gd name="connsiteX6" fmla="*/ 2633 w 10000"/>
              <a:gd name="connsiteY6" fmla="*/ 596 h 10000"/>
              <a:gd name="connsiteX7" fmla="*/ 6551 w 10000"/>
              <a:gd name="connsiteY7" fmla="*/ 3029 h 10000"/>
              <a:gd name="connsiteX8" fmla="*/ 6531 w 10000"/>
              <a:gd name="connsiteY8" fmla="*/ 4094 h 10000"/>
              <a:gd name="connsiteX9" fmla="*/ 9918 w 10000"/>
              <a:gd name="connsiteY9" fmla="*/ 6185 h 10000"/>
              <a:gd name="connsiteX10" fmla="*/ 9918 w 10000"/>
              <a:gd name="connsiteY10" fmla="*/ 10000 h 10000"/>
              <a:gd name="connsiteX11" fmla="*/ 10000 w 10000"/>
              <a:gd name="connsiteY11" fmla="*/ 6172 h 10000"/>
              <a:gd name="connsiteX12" fmla="*/ 6612 w 10000"/>
              <a:gd name="connsiteY12" fmla="*/ 4068 h 10000"/>
              <a:gd name="connsiteX13" fmla="*/ 6633 w 10000"/>
              <a:gd name="connsiteY13" fmla="*/ 3004 h 10000"/>
              <a:gd name="connsiteX14" fmla="*/ 2673 w 10000"/>
              <a:gd name="connsiteY14" fmla="*/ 545 h 10000"/>
              <a:gd name="connsiteX15" fmla="*/ 1755 w 10000"/>
              <a:gd name="connsiteY15" fmla="*/ 545 h 10000"/>
              <a:gd name="connsiteX16" fmla="*/ 878 w 10000"/>
              <a:gd name="connsiteY16" fmla="*/ 0 h 10000"/>
              <a:gd name="connsiteX17" fmla="*/ 245 w 10000"/>
              <a:gd name="connsiteY17" fmla="*/ 0 h 10000"/>
              <a:gd name="connsiteX0-1" fmla="*/ 245 w 15172"/>
              <a:gd name="connsiteY0-2" fmla="*/ 0 h 9526"/>
              <a:gd name="connsiteX1-3" fmla="*/ 0 w 15172"/>
              <a:gd name="connsiteY1-4" fmla="*/ 139 h 9526"/>
              <a:gd name="connsiteX2-5" fmla="*/ 82 w 15172"/>
              <a:gd name="connsiteY2-6" fmla="*/ 165 h 9526"/>
              <a:gd name="connsiteX3-7" fmla="*/ 265 w 15172"/>
              <a:gd name="connsiteY3-8" fmla="*/ 51 h 9526"/>
              <a:gd name="connsiteX4-9" fmla="*/ 837 w 15172"/>
              <a:gd name="connsiteY4-10" fmla="*/ 51 h 9526"/>
              <a:gd name="connsiteX5-11" fmla="*/ 1714 w 15172"/>
              <a:gd name="connsiteY5-12" fmla="*/ 596 h 9526"/>
              <a:gd name="connsiteX6-13" fmla="*/ 2633 w 15172"/>
              <a:gd name="connsiteY6-14" fmla="*/ 596 h 9526"/>
              <a:gd name="connsiteX7-15" fmla="*/ 6551 w 15172"/>
              <a:gd name="connsiteY7-16" fmla="*/ 3029 h 9526"/>
              <a:gd name="connsiteX8-17" fmla="*/ 6531 w 15172"/>
              <a:gd name="connsiteY8-18" fmla="*/ 4094 h 9526"/>
              <a:gd name="connsiteX9-19" fmla="*/ 9918 w 15172"/>
              <a:gd name="connsiteY9-20" fmla="*/ 6185 h 9526"/>
              <a:gd name="connsiteX10-21" fmla="*/ 15172 w 15172"/>
              <a:gd name="connsiteY10-22" fmla="*/ 9526 h 9526"/>
              <a:gd name="connsiteX11-23" fmla="*/ 10000 w 15172"/>
              <a:gd name="connsiteY11-24" fmla="*/ 6172 h 9526"/>
              <a:gd name="connsiteX12-25" fmla="*/ 6612 w 15172"/>
              <a:gd name="connsiteY12-26" fmla="*/ 4068 h 9526"/>
              <a:gd name="connsiteX13-27" fmla="*/ 6633 w 15172"/>
              <a:gd name="connsiteY13-28" fmla="*/ 3004 h 9526"/>
              <a:gd name="connsiteX14-29" fmla="*/ 2673 w 15172"/>
              <a:gd name="connsiteY14-30" fmla="*/ 545 h 9526"/>
              <a:gd name="connsiteX15-31" fmla="*/ 1755 w 15172"/>
              <a:gd name="connsiteY15-32" fmla="*/ 545 h 9526"/>
              <a:gd name="connsiteX16-33" fmla="*/ 878 w 15172"/>
              <a:gd name="connsiteY16-34" fmla="*/ 0 h 9526"/>
              <a:gd name="connsiteX17-35" fmla="*/ 245 w 15172"/>
              <a:gd name="connsiteY17-36" fmla="*/ 0 h 9526"/>
              <a:gd name="connsiteX0-37" fmla="*/ 161 w 10215"/>
              <a:gd name="connsiteY0-38" fmla="*/ 0 h 10251"/>
              <a:gd name="connsiteX1-39" fmla="*/ 0 w 10215"/>
              <a:gd name="connsiteY1-40" fmla="*/ 146 h 10251"/>
              <a:gd name="connsiteX2-41" fmla="*/ 54 w 10215"/>
              <a:gd name="connsiteY2-42" fmla="*/ 173 h 10251"/>
              <a:gd name="connsiteX3-43" fmla="*/ 175 w 10215"/>
              <a:gd name="connsiteY3-44" fmla="*/ 54 h 10251"/>
              <a:gd name="connsiteX4-45" fmla="*/ 552 w 10215"/>
              <a:gd name="connsiteY4-46" fmla="*/ 54 h 10251"/>
              <a:gd name="connsiteX5-47" fmla="*/ 1130 w 10215"/>
              <a:gd name="connsiteY5-48" fmla="*/ 626 h 10251"/>
              <a:gd name="connsiteX6-49" fmla="*/ 1735 w 10215"/>
              <a:gd name="connsiteY6-50" fmla="*/ 626 h 10251"/>
              <a:gd name="connsiteX7-51" fmla="*/ 4318 w 10215"/>
              <a:gd name="connsiteY7-52" fmla="*/ 3180 h 10251"/>
              <a:gd name="connsiteX8-53" fmla="*/ 4305 w 10215"/>
              <a:gd name="connsiteY8-54" fmla="*/ 4298 h 10251"/>
              <a:gd name="connsiteX9-55" fmla="*/ 6537 w 10215"/>
              <a:gd name="connsiteY9-56" fmla="*/ 6493 h 10251"/>
              <a:gd name="connsiteX10-57" fmla="*/ 10000 w 10215"/>
              <a:gd name="connsiteY10-58" fmla="*/ 10000 h 10251"/>
              <a:gd name="connsiteX11-59" fmla="*/ 6591 w 10215"/>
              <a:gd name="connsiteY11-60" fmla="*/ 6479 h 10251"/>
              <a:gd name="connsiteX12-61" fmla="*/ 4358 w 10215"/>
              <a:gd name="connsiteY12-62" fmla="*/ 4270 h 10251"/>
              <a:gd name="connsiteX13-63" fmla="*/ 4372 w 10215"/>
              <a:gd name="connsiteY13-64" fmla="*/ 3153 h 10251"/>
              <a:gd name="connsiteX14-65" fmla="*/ 1762 w 10215"/>
              <a:gd name="connsiteY14-66" fmla="*/ 572 h 10251"/>
              <a:gd name="connsiteX15-67" fmla="*/ 1157 w 10215"/>
              <a:gd name="connsiteY15-68" fmla="*/ 572 h 10251"/>
              <a:gd name="connsiteX16-69" fmla="*/ 579 w 10215"/>
              <a:gd name="connsiteY16-70" fmla="*/ 0 h 10251"/>
              <a:gd name="connsiteX17-71" fmla="*/ 161 w 10215"/>
              <a:gd name="connsiteY17-72" fmla="*/ 0 h 1025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Lst>
            <a:rect l="l" t="t" r="r" b="b"/>
            <a:pathLst>
              <a:path w="10215" h="10251">
                <a:moveTo>
                  <a:pt x="161" y="0"/>
                </a:moveTo>
                <a:lnTo>
                  <a:pt x="0" y="146"/>
                </a:lnTo>
                <a:cubicBezTo>
                  <a:pt x="27" y="160"/>
                  <a:pt x="40" y="160"/>
                  <a:pt x="54" y="173"/>
                </a:cubicBezTo>
                <a:cubicBezTo>
                  <a:pt x="94" y="133"/>
                  <a:pt x="135" y="94"/>
                  <a:pt x="175" y="54"/>
                </a:cubicBezTo>
                <a:lnTo>
                  <a:pt x="552" y="54"/>
                </a:lnTo>
                <a:lnTo>
                  <a:pt x="1130" y="626"/>
                </a:lnTo>
                <a:lnTo>
                  <a:pt x="1735" y="626"/>
                </a:lnTo>
                <a:lnTo>
                  <a:pt x="4318" y="3180"/>
                </a:lnTo>
                <a:cubicBezTo>
                  <a:pt x="4313" y="3552"/>
                  <a:pt x="4309" y="3925"/>
                  <a:pt x="4305" y="4298"/>
                </a:cubicBezTo>
                <a:lnTo>
                  <a:pt x="6537" y="6493"/>
                </a:lnTo>
                <a:cubicBezTo>
                  <a:pt x="7691" y="7662"/>
                  <a:pt x="11100" y="11220"/>
                  <a:pt x="10000" y="10000"/>
                </a:cubicBezTo>
                <a:cubicBezTo>
                  <a:pt x="8654" y="8506"/>
                  <a:pt x="7532" y="7434"/>
                  <a:pt x="6591" y="6479"/>
                </a:cubicBezTo>
                <a:cubicBezTo>
                  <a:pt x="5651" y="5524"/>
                  <a:pt x="5102" y="5006"/>
                  <a:pt x="4358" y="4270"/>
                </a:cubicBezTo>
                <a:cubicBezTo>
                  <a:pt x="4363" y="3898"/>
                  <a:pt x="4367" y="3526"/>
                  <a:pt x="4372" y="3153"/>
                </a:cubicBezTo>
                <a:lnTo>
                  <a:pt x="1762" y="572"/>
                </a:lnTo>
                <a:lnTo>
                  <a:pt x="1157" y="572"/>
                </a:lnTo>
                <a:lnTo>
                  <a:pt x="579" y="0"/>
                </a:lnTo>
                <a:lnTo>
                  <a:pt x="161" y="0"/>
                </a:lnTo>
              </a:path>
            </a:pathLst>
          </a:custGeom>
          <a:solidFill>
            <a:srgbClr val="00B4EB">
              <a:alpha val="20000"/>
            </a:srgbClr>
          </a:solidFill>
          <a:ln>
            <a:solidFill>
              <a:srgbClr val="00B4EB">
                <a:alpha val="20000"/>
              </a:srgbClr>
            </a:solidFill>
          </a:ln>
        </p:spPr>
        <p:txBody>
          <a:bodyPr vert="horz" wrap="square" lIns="91440" tIns="45720" rIns="91440" bIns="45720" numCol="1" anchor="t" anchorCtr="0" compatLnSpc="1"/>
          <a:lstStyle/>
          <a:p>
            <a:endParaRPr lang="zh-CN" altLang="en-US" sz="1800">
              <a:cs typeface="+mn-ea"/>
              <a:sym typeface="+mn-lt"/>
            </a:endParaRPr>
          </a:p>
        </p:txBody>
      </p:sp>
      <p:sp>
        <p:nvSpPr>
          <p:cNvPr id="163" name="矩形 162"/>
          <p:cNvSpPr/>
          <p:nvPr/>
        </p:nvSpPr>
        <p:spPr>
          <a:xfrm>
            <a:off x="8421961" y="492712"/>
            <a:ext cx="2779484" cy="65561"/>
          </a:xfrm>
          <a:prstGeom prst="rect">
            <a:avLst/>
          </a:prstGeom>
          <a:solidFill>
            <a:srgbClr val="00CC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cs typeface="+mn-ea"/>
              <a:sym typeface="+mn-lt"/>
            </a:endParaRPr>
          </a:p>
        </p:txBody>
      </p:sp>
      <p:sp>
        <p:nvSpPr>
          <p:cNvPr id="164" name="矩形 163"/>
          <p:cNvSpPr/>
          <p:nvPr/>
        </p:nvSpPr>
        <p:spPr>
          <a:xfrm>
            <a:off x="10061435" y="339178"/>
            <a:ext cx="1142186" cy="65561"/>
          </a:xfrm>
          <a:prstGeom prst="rect">
            <a:avLst/>
          </a:prstGeom>
          <a:solidFill>
            <a:srgbClr val="00CC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cs typeface="+mn-ea"/>
              <a:sym typeface="+mn-lt"/>
            </a:endParaRPr>
          </a:p>
        </p:txBody>
      </p:sp>
      <p:sp>
        <p:nvSpPr>
          <p:cNvPr id="165" name="矩形 164"/>
          <p:cNvSpPr/>
          <p:nvPr/>
        </p:nvSpPr>
        <p:spPr>
          <a:xfrm>
            <a:off x="9433579" y="184519"/>
            <a:ext cx="1770042" cy="65561"/>
          </a:xfrm>
          <a:prstGeom prst="rect">
            <a:avLst/>
          </a:prstGeom>
          <a:solidFill>
            <a:srgbClr val="00CC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cs typeface="+mn-ea"/>
              <a:sym typeface="+mn-lt"/>
            </a:endParaRPr>
          </a:p>
        </p:txBody>
      </p:sp>
      <p:pic>
        <p:nvPicPr>
          <p:cNvPr id="166" name="Picture 10"/>
          <p:cNvPicPr>
            <a:picLocks noChangeAspect="1"/>
          </p:cNvPicPr>
          <p:nvPr/>
        </p:nvPicPr>
        <p:blipFill>
          <a:blip r:embed="rId2"/>
          <a:stretch>
            <a:fillRect/>
          </a:stretch>
        </p:blipFill>
        <p:spPr>
          <a:xfrm>
            <a:off x="11334212" y="834240"/>
            <a:ext cx="993380" cy="740122"/>
          </a:xfrm>
          <a:prstGeom prst="rect">
            <a:avLst/>
          </a:prstGeom>
        </p:spPr>
      </p:pic>
      <p:pic>
        <p:nvPicPr>
          <p:cNvPr id="291" name="Picture 10"/>
          <p:cNvPicPr>
            <a:picLocks noChangeAspect="1"/>
          </p:cNvPicPr>
          <p:nvPr/>
        </p:nvPicPr>
        <p:blipFill>
          <a:blip r:embed="rId3">
            <a:grayscl/>
          </a:blip>
          <a:stretch>
            <a:fillRect/>
          </a:stretch>
        </p:blipFill>
        <p:spPr>
          <a:xfrm>
            <a:off x="434261" y="2522486"/>
            <a:ext cx="3287944" cy="3287944"/>
          </a:xfrm>
          <a:prstGeom prst="rect">
            <a:avLst/>
          </a:prstGeom>
        </p:spPr>
      </p:pic>
      <p:pic>
        <p:nvPicPr>
          <p:cNvPr id="168" name="图片 167"/>
          <p:cNvPicPr>
            <a:picLocks noChangeAspect="1"/>
          </p:cNvPicPr>
          <p:nvPr/>
        </p:nvPicPr>
        <p:blipFill rotWithShape="1">
          <a:blip r:embed="rId4" cstate="print">
            <a:extLst>
              <a:ext uri="{28A0092B-C50C-407E-A947-70E740481C1C}">
                <a14:useLocalDpi xmlns:a14="http://schemas.microsoft.com/office/drawing/2010/main" val="0"/>
              </a:ext>
            </a:extLst>
          </a:blip>
          <a:srcRect r="7916" b="22833"/>
          <a:stretch>
            <a:fillRect/>
          </a:stretch>
        </p:blipFill>
        <p:spPr>
          <a:xfrm>
            <a:off x="11288632" y="50272"/>
            <a:ext cx="805852" cy="573337"/>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wipe/>
      </p:transition>
    </mc:Choice>
    <mc:Fallback xmlns="">
      <p:transition spd="slow">
        <p:wip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fade">
                                      <p:cBhvr>
                                        <p:cTn id="11" dur="500"/>
                                        <p:tgtEl>
                                          <p:spTgt spid="14"/>
                                        </p:tgtEl>
                                      </p:cBhvr>
                                    </p:animEffect>
                                    <p:anim calcmode="lin" valueType="num">
                                      <p:cBhvr>
                                        <p:cTn id="12" dur="500" fill="hold"/>
                                        <p:tgtEl>
                                          <p:spTgt spid="14"/>
                                        </p:tgtEl>
                                        <p:attrNameLst>
                                          <p:attrName>ppt_x</p:attrName>
                                        </p:attrNameLst>
                                      </p:cBhvr>
                                      <p:tavLst>
                                        <p:tav tm="0">
                                          <p:val>
                                            <p:strVal val="#ppt_x"/>
                                          </p:val>
                                        </p:tav>
                                        <p:tav tm="100000">
                                          <p:val>
                                            <p:strVal val="#ppt_x"/>
                                          </p:val>
                                        </p:tav>
                                      </p:tavLst>
                                    </p:anim>
                                    <p:anim calcmode="lin" valueType="num">
                                      <p:cBhvr>
                                        <p:cTn id="13" dur="5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1377150" y="1805461"/>
            <a:ext cx="3016936" cy="3016934"/>
            <a:chOff x="1008964" y="1741961"/>
            <a:chExt cx="3401622" cy="3401620"/>
          </a:xfrm>
        </p:grpSpPr>
        <p:grpSp>
          <p:nvGrpSpPr>
            <p:cNvPr id="17" name="组合 16"/>
            <p:cNvGrpSpPr/>
            <p:nvPr/>
          </p:nvGrpSpPr>
          <p:grpSpPr>
            <a:xfrm>
              <a:off x="1008964" y="1741961"/>
              <a:ext cx="3401622" cy="3401620"/>
              <a:chOff x="1413324" y="1664562"/>
              <a:chExt cx="1381545" cy="1381544"/>
            </a:xfrm>
          </p:grpSpPr>
          <p:sp>
            <p:nvSpPr>
              <p:cNvPr id="18" name="椭圆 17"/>
              <p:cNvSpPr/>
              <p:nvPr/>
            </p:nvSpPr>
            <p:spPr>
              <a:xfrm>
                <a:off x="1413324" y="1664562"/>
                <a:ext cx="1381545" cy="1381544"/>
              </a:xfrm>
              <a:prstGeom prst="ellipse">
                <a:avLst/>
              </a:prstGeom>
              <a:gradFill flip="none" rotWithShape="1">
                <a:gsLst>
                  <a:gs pos="65000">
                    <a:srgbClr val="01E2BC">
                      <a:alpha val="0"/>
                    </a:srgbClr>
                  </a:gs>
                  <a:gs pos="100000">
                    <a:srgbClr val="01E2BC"/>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dirty="0">
                  <a:cs typeface="+mn-ea"/>
                  <a:sym typeface="+mn-lt"/>
                </a:endParaRPr>
              </a:p>
            </p:txBody>
          </p:sp>
          <p:sp>
            <p:nvSpPr>
              <p:cNvPr id="19" name="椭圆 18"/>
              <p:cNvSpPr/>
              <p:nvPr/>
            </p:nvSpPr>
            <p:spPr>
              <a:xfrm>
                <a:off x="1516201" y="1767441"/>
                <a:ext cx="1175791" cy="1175790"/>
              </a:xfrm>
              <a:prstGeom prst="ellipse">
                <a:avLst/>
              </a:prstGeom>
              <a:noFill/>
              <a:ln>
                <a:solidFill>
                  <a:srgbClr val="2A9995"/>
                </a:solidFill>
              </a:ln>
              <a:effectLst>
                <a:glow rad="38100">
                  <a:srgbClr val="01E2BC">
                    <a:alpha val="1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dirty="0">
                  <a:cs typeface="+mn-ea"/>
                  <a:sym typeface="+mn-lt"/>
                </a:endParaRPr>
              </a:p>
            </p:txBody>
          </p:sp>
          <p:grpSp>
            <p:nvGrpSpPr>
              <p:cNvPr id="20" name="组合 19"/>
              <p:cNvGrpSpPr/>
              <p:nvPr/>
            </p:nvGrpSpPr>
            <p:grpSpPr>
              <a:xfrm>
                <a:off x="1600082" y="1814734"/>
                <a:ext cx="1008029" cy="1081197"/>
                <a:chOff x="4981968" y="4909761"/>
                <a:chExt cx="561350" cy="602097"/>
              </a:xfrm>
              <a:solidFill>
                <a:schemeClr val="bg1"/>
              </a:solidFill>
              <a:effectLst>
                <a:glow rad="50800">
                  <a:schemeClr val="bg1">
                    <a:alpha val="10000"/>
                  </a:schemeClr>
                </a:glow>
              </a:effectLst>
            </p:grpSpPr>
            <p:sp>
              <p:nvSpPr>
                <p:cNvPr id="24" name="任意多边形 23"/>
                <p:cNvSpPr/>
                <p:nvPr/>
              </p:nvSpPr>
              <p:spPr>
                <a:xfrm>
                  <a:off x="4981968" y="4909761"/>
                  <a:ext cx="561350" cy="194436"/>
                </a:xfrm>
                <a:custGeom>
                  <a:avLst/>
                  <a:gdLst>
                    <a:gd name="connsiteX0" fmla="*/ 280675 w 561350"/>
                    <a:gd name="connsiteY0" fmla="*/ 0 h 194436"/>
                    <a:gd name="connsiteX1" fmla="*/ 558070 w 561350"/>
                    <a:gd name="connsiteY1" fmla="*/ 183869 h 194436"/>
                    <a:gd name="connsiteX2" fmla="*/ 561350 w 561350"/>
                    <a:gd name="connsiteY2" fmla="*/ 194436 h 194436"/>
                    <a:gd name="connsiteX3" fmla="*/ 528660 w 561350"/>
                    <a:gd name="connsiteY3" fmla="*/ 194436 h 194436"/>
                    <a:gd name="connsiteX4" fmla="*/ 504584 w 561350"/>
                    <a:gd name="connsiteY4" fmla="*/ 150079 h 194436"/>
                    <a:gd name="connsiteX5" fmla="*/ 280675 w 561350"/>
                    <a:gd name="connsiteY5" fmla="*/ 31028 h 194436"/>
                    <a:gd name="connsiteX6" fmla="*/ 56766 w 561350"/>
                    <a:gd name="connsiteY6" fmla="*/ 150079 h 194436"/>
                    <a:gd name="connsiteX7" fmla="*/ 32690 w 561350"/>
                    <a:gd name="connsiteY7" fmla="*/ 194436 h 194436"/>
                    <a:gd name="connsiteX8" fmla="*/ 0 w 561350"/>
                    <a:gd name="connsiteY8" fmla="*/ 194436 h 194436"/>
                    <a:gd name="connsiteX9" fmla="*/ 3280 w 561350"/>
                    <a:gd name="connsiteY9" fmla="*/ 183869 h 194436"/>
                    <a:gd name="connsiteX10" fmla="*/ 280675 w 561350"/>
                    <a:gd name="connsiteY10" fmla="*/ 0 h 19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61350" h="194436">
                      <a:moveTo>
                        <a:pt x="280675" y="0"/>
                      </a:moveTo>
                      <a:cubicBezTo>
                        <a:pt x="405375" y="0"/>
                        <a:pt x="512368" y="75817"/>
                        <a:pt x="558070" y="183869"/>
                      </a:cubicBezTo>
                      <a:lnTo>
                        <a:pt x="561350" y="194436"/>
                      </a:lnTo>
                      <a:lnTo>
                        <a:pt x="528660" y="194436"/>
                      </a:lnTo>
                      <a:lnTo>
                        <a:pt x="504584" y="150079"/>
                      </a:lnTo>
                      <a:cubicBezTo>
                        <a:pt x="456059" y="78252"/>
                        <a:pt x="373882" y="31028"/>
                        <a:pt x="280675" y="31028"/>
                      </a:cubicBezTo>
                      <a:cubicBezTo>
                        <a:pt x="187468" y="31028"/>
                        <a:pt x="105292" y="78252"/>
                        <a:pt x="56766" y="150079"/>
                      </a:cubicBezTo>
                      <a:lnTo>
                        <a:pt x="32690" y="194436"/>
                      </a:lnTo>
                      <a:lnTo>
                        <a:pt x="0" y="194436"/>
                      </a:lnTo>
                      <a:lnTo>
                        <a:pt x="3280" y="183869"/>
                      </a:lnTo>
                      <a:cubicBezTo>
                        <a:pt x="48983" y="75817"/>
                        <a:pt x="155975" y="0"/>
                        <a:pt x="280675"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dirty="0">
                    <a:cs typeface="+mn-ea"/>
                    <a:sym typeface="+mn-lt"/>
                  </a:endParaRPr>
                </a:p>
              </p:txBody>
            </p:sp>
            <p:sp>
              <p:nvSpPr>
                <p:cNvPr id="26" name="任意多边形 25"/>
                <p:cNvSpPr/>
                <p:nvPr/>
              </p:nvSpPr>
              <p:spPr>
                <a:xfrm>
                  <a:off x="5028091" y="5397417"/>
                  <a:ext cx="132191" cy="92909"/>
                </a:xfrm>
                <a:custGeom>
                  <a:avLst/>
                  <a:gdLst>
                    <a:gd name="connsiteX0" fmla="*/ 0 w 132191"/>
                    <a:gd name="connsiteY0" fmla="*/ 0 h 92909"/>
                    <a:gd name="connsiteX1" fmla="*/ 40042 w 132191"/>
                    <a:gd name="connsiteY1" fmla="*/ 0 h 92909"/>
                    <a:gd name="connsiteX2" fmla="*/ 43618 w 132191"/>
                    <a:gd name="connsiteY2" fmla="*/ 4334 h 92909"/>
                    <a:gd name="connsiteX3" fmla="*/ 129449 w 132191"/>
                    <a:gd name="connsiteY3" fmla="*/ 62202 h 92909"/>
                    <a:gd name="connsiteX4" fmla="*/ 132191 w 132191"/>
                    <a:gd name="connsiteY4" fmla="*/ 63053 h 92909"/>
                    <a:gd name="connsiteX5" fmla="*/ 124191 w 132191"/>
                    <a:gd name="connsiteY5" fmla="*/ 92909 h 92909"/>
                    <a:gd name="connsiteX6" fmla="*/ 117372 w 132191"/>
                    <a:gd name="connsiteY6" fmla="*/ 90792 h 92909"/>
                    <a:gd name="connsiteX7" fmla="*/ 21678 w 132191"/>
                    <a:gd name="connsiteY7" fmla="*/ 26274 h 92909"/>
                    <a:gd name="connsiteX8" fmla="*/ 0 w 132191"/>
                    <a:gd name="connsiteY8" fmla="*/ 0 h 92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2191" h="92909">
                      <a:moveTo>
                        <a:pt x="0" y="0"/>
                      </a:moveTo>
                      <a:lnTo>
                        <a:pt x="40042" y="0"/>
                      </a:lnTo>
                      <a:lnTo>
                        <a:pt x="43618" y="4334"/>
                      </a:lnTo>
                      <a:cubicBezTo>
                        <a:pt x="68051" y="28767"/>
                        <a:pt x="97144" y="48539"/>
                        <a:pt x="129449" y="62202"/>
                      </a:cubicBezTo>
                      <a:lnTo>
                        <a:pt x="132191" y="63053"/>
                      </a:lnTo>
                      <a:lnTo>
                        <a:pt x="124191" y="92909"/>
                      </a:lnTo>
                      <a:lnTo>
                        <a:pt x="117372" y="90792"/>
                      </a:lnTo>
                      <a:cubicBezTo>
                        <a:pt x="81354" y="75558"/>
                        <a:pt x="48918" y="53514"/>
                        <a:pt x="21678" y="26274"/>
                      </a:cubicBez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dirty="0">
                    <a:cs typeface="+mn-ea"/>
                    <a:sym typeface="+mn-lt"/>
                  </a:endParaRPr>
                </a:p>
              </p:txBody>
            </p:sp>
            <p:sp>
              <p:nvSpPr>
                <p:cNvPr id="28" name="任意多边形 27"/>
                <p:cNvSpPr/>
                <p:nvPr/>
              </p:nvSpPr>
              <p:spPr>
                <a:xfrm>
                  <a:off x="5195981" y="5397408"/>
                  <a:ext cx="301221" cy="114450"/>
                </a:xfrm>
                <a:custGeom>
                  <a:avLst/>
                  <a:gdLst>
                    <a:gd name="connsiteX0" fmla="*/ 261179 w 301221"/>
                    <a:gd name="connsiteY0" fmla="*/ 0 h 114450"/>
                    <a:gd name="connsiteX1" fmla="*/ 301221 w 301221"/>
                    <a:gd name="connsiteY1" fmla="*/ 0 h 114450"/>
                    <a:gd name="connsiteX2" fmla="*/ 279543 w 301221"/>
                    <a:gd name="connsiteY2" fmla="*/ 26274 h 114450"/>
                    <a:gd name="connsiteX3" fmla="*/ 66666 w 301221"/>
                    <a:gd name="connsiteY3" fmla="*/ 114450 h 114450"/>
                    <a:gd name="connsiteX4" fmla="*/ 5993 w 301221"/>
                    <a:gd name="connsiteY4" fmla="*/ 108334 h 114450"/>
                    <a:gd name="connsiteX5" fmla="*/ 0 w 301221"/>
                    <a:gd name="connsiteY5" fmla="*/ 106474 h 114450"/>
                    <a:gd name="connsiteX6" fmla="*/ 8000 w 301221"/>
                    <a:gd name="connsiteY6" fmla="*/ 76618 h 114450"/>
                    <a:gd name="connsiteX7" fmla="*/ 12247 w 301221"/>
                    <a:gd name="connsiteY7" fmla="*/ 77936 h 114450"/>
                    <a:gd name="connsiteX8" fmla="*/ 66666 w 301221"/>
                    <a:gd name="connsiteY8" fmla="*/ 83422 h 114450"/>
                    <a:gd name="connsiteX9" fmla="*/ 257603 w 301221"/>
                    <a:gd name="connsiteY9" fmla="*/ 4334 h 114450"/>
                    <a:gd name="connsiteX10" fmla="*/ 261179 w 301221"/>
                    <a:gd name="connsiteY10" fmla="*/ 0 h 114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1221" h="114450">
                      <a:moveTo>
                        <a:pt x="261179" y="0"/>
                      </a:moveTo>
                      <a:lnTo>
                        <a:pt x="301221" y="0"/>
                      </a:lnTo>
                      <a:lnTo>
                        <a:pt x="279543" y="26274"/>
                      </a:lnTo>
                      <a:cubicBezTo>
                        <a:pt x="225063" y="80754"/>
                        <a:pt x="149800" y="114450"/>
                        <a:pt x="66666" y="114450"/>
                      </a:cubicBezTo>
                      <a:cubicBezTo>
                        <a:pt x="45883" y="114450"/>
                        <a:pt x="25592" y="112344"/>
                        <a:pt x="5993" y="108334"/>
                      </a:cubicBezTo>
                      <a:lnTo>
                        <a:pt x="0" y="106474"/>
                      </a:lnTo>
                      <a:lnTo>
                        <a:pt x="8000" y="76618"/>
                      </a:lnTo>
                      <a:lnTo>
                        <a:pt x="12247" y="77936"/>
                      </a:lnTo>
                      <a:cubicBezTo>
                        <a:pt x="29825" y="81533"/>
                        <a:pt x="48025" y="83422"/>
                        <a:pt x="66666" y="83422"/>
                      </a:cubicBezTo>
                      <a:cubicBezTo>
                        <a:pt x="141232" y="83422"/>
                        <a:pt x="208738" y="53199"/>
                        <a:pt x="257603" y="4334"/>
                      </a:cubicBezTo>
                      <a:lnTo>
                        <a:pt x="261179"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dirty="0">
                    <a:cs typeface="+mn-ea"/>
                    <a:sym typeface="+mn-lt"/>
                  </a:endParaRPr>
                </a:p>
              </p:txBody>
            </p:sp>
          </p:grpSp>
        </p:grpSp>
        <p:sp>
          <p:nvSpPr>
            <p:cNvPr id="236" name="文本框 235"/>
            <p:cNvSpPr txBox="1"/>
            <p:nvPr/>
          </p:nvSpPr>
          <p:spPr>
            <a:xfrm>
              <a:off x="1617158" y="2870186"/>
              <a:ext cx="2185234" cy="1145169"/>
            </a:xfrm>
            <a:prstGeom prst="rect">
              <a:avLst/>
            </a:prstGeom>
            <a:noFill/>
          </p:spPr>
          <p:txBody>
            <a:bodyPr wrap="square" rtlCol="0">
              <a:spAutoFit/>
            </a:bodyPr>
            <a:lstStyle/>
            <a:p>
              <a:pPr algn="ctr"/>
              <a:r>
                <a:rPr lang="zh-CN" altLang="en-US" sz="6000" b="1" dirty="0">
                  <a:gradFill>
                    <a:gsLst>
                      <a:gs pos="75000">
                        <a:srgbClr val="FEFEFF"/>
                      </a:gs>
                      <a:gs pos="25000">
                        <a:srgbClr val="FDFEFF"/>
                      </a:gs>
                      <a:gs pos="0">
                        <a:schemeClr val="bg1">
                          <a:alpha val="0"/>
                        </a:schemeClr>
                      </a:gs>
                      <a:gs pos="100000">
                        <a:schemeClr val="bg1">
                          <a:alpha val="20000"/>
                        </a:schemeClr>
                      </a:gs>
                    </a:gsLst>
                    <a:lin ang="0" scaled="0"/>
                  </a:gradFill>
                  <a:cs typeface="+mn-ea"/>
                  <a:sym typeface="+mn-lt"/>
                </a:rPr>
                <a:t>目录</a:t>
              </a:r>
              <a:endParaRPr lang="en-US" altLang="zh-CN" sz="6000" b="1" dirty="0">
                <a:gradFill>
                  <a:gsLst>
                    <a:gs pos="75000">
                      <a:srgbClr val="FEFEFF"/>
                    </a:gs>
                    <a:gs pos="25000">
                      <a:srgbClr val="FDFEFF"/>
                    </a:gs>
                    <a:gs pos="0">
                      <a:schemeClr val="bg1">
                        <a:alpha val="0"/>
                      </a:schemeClr>
                    </a:gs>
                    <a:gs pos="100000">
                      <a:schemeClr val="bg1">
                        <a:alpha val="20000"/>
                      </a:schemeClr>
                    </a:gs>
                  </a:gsLst>
                  <a:lin ang="0" scaled="0"/>
                </a:gradFill>
                <a:cs typeface="+mn-ea"/>
                <a:sym typeface="+mn-lt"/>
              </a:endParaRPr>
            </a:p>
          </p:txBody>
        </p:sp>
      </p:grpSp>
      <p:grpSp>
        <p:nvGrpSpPr>
          <p:cNvPr id="2" name="组合 1"/>
          <p:cNvGrpSpPr/>
          <p:nvPr/>
        </p:nvGrpSpPr>
        <p:grpSpPr>
          <a:xfrm>
            <a:off x="5634065" y="2160801"/>
            <a:ext cx="5077459" cy="858624"/>
            <a:chOff x="1991600" y="2901222"/>
            <a:chExt cx="5407289" cy="914400"/>
          </a:xfrm>
        </p:grpSpPr>
        <p:sp>
          <p:nvSpPr>
            <p:cNvPr id="25" name="文本框 24"/>
            <p:cNvSpPr txBox="1"/>
            <p:nvPr/>
          </p:nvSpPr>
          <p:spPr>
            <a:xfrm>
              <a:off x="3161511" y="3091914"/>
              <a:ext cx="4237378" cy="555877"/>
            </a:xfrm>
            <a:prstGeom prst="rect">
              <a:avLst/>
            </a:prstGeom>
            <a:noFill/>
          </p:spPr>
          <p:txBody>
            <a:bodyPr wrap="square" rtlCol="0">
              <a:spAutoFit/>
            </a:bodyPr>
            <a:lstStyle/>
            <a:p>
              <a:r>
                <a:rPr lang="zh-CN" altLang="en-US" sz="2800" dirty="0">
                  <a:solidFill>
                    <a:srgbClr val="FEFEFF"/>
                  </a:solidFill>
                  <a:cs typeface="+mn-ea"/>
                  <a:sym typeface="+mn-lt"/>
                </a:rPr>
                <a:t>缺失值处理的定义</a:t>
              </a:r>
            </a:p>
          </p:txBody>
        </p:sp>
        <p:sp>
          <p:nvSpPr>
            <p:cNvPr id="117" name="矩形 116"/>
            <p:cNvSpPr/>
            <p:nvPr/>
          </p:nvSpPr>
          <p:spPr>
            <a:xfrm rot="18900000">
              <a:off x="2077236" y="3001718"/>
              <a:ext cx="743129" cy="736269"/>
            </a:xfrm>
            <a:prstGeom prst="rect">
              <a:avLst/>
            </a:prstGeom>
            <a:noFill/>
            <a:ln w="19050">
              <a:gradFill flip="none" rotWithShape="1">
                <a:gsLst>
                  <a:gs pos="67000">
                    <a:schemeClr val="accent5">
                      <a:lumMod val="40000"/>
                      <a:lumOff val="60000"/>
                    </a:schemeClr>
                  </a:gs>
                  <a:gs pos="0">
                    <a:schemeClr val="accent1">
                      <a:lumMod val="5000"/>
                      <a:lumOff val="95000"/>
                      <a:alpha val="43000"/>
                    </a:schemeClr>
                  </a:gs>
                  <a:gs pos="100000">
                    <a:srgbClr val="128EB7"/>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cs typeface="+mn-ea"/>
                <a:sym typeface="+mn-lt"/>
              </a:endParaRPr>
            </a:p>
          </p:txBody>
        </p:sp>
        <p:sp>
          <p:nvSpPr>
            <p:cNvPr id="119" name="原创设计师QQ69613753    _12"/>
            <p:cNvSpPr/>
            <p:nvPr/>
          </p:nvSpPr>
          <p:spPr>
            <a:xfrm>
              <a:off x="1991600" y="2901222"/>
              <a:ext cx="914400" cy="9144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400" b="1" dirty="0">
                  <a:gradFill>
                    <a:gsLst>
                      <a:gs pos="100000">
                        <a:srgbClr val="00B0F0">
                          <a:alpha val="64000"/>
                        </a:srgbClr>
                      </a:gs>
                      <a:gs pos="0">
                        <a:schemeClr val="bg1"/>
                      </a:gs>
                    </a:gsLst>
                    <a:lin ang="5400000" scaled="0"/>
                  </a:gradFill>
                  <a:cs typeface="+mn-ea"/>
                  <a:sym typeface="+mn-lt"/>
                </a:rPr>
                <a:t>1</a:t>
              </a:r>
              <a:endParaRPr lang="zh-CN" altLang="en-US" sz="4400" b="1" dirty="0">
                <a:gradFill>
                  <a:gsLst>
                    <a:gs pos="100000">
                      <a:srgbClr val="00B0F0">
                        <a:alpha val="64000"/>
                      </a:srgbClr>
                    </a:gs>
                    <a:gs pos="0">
                      <a:schemeClr val="bg1"/>
                    </a:gs>
                  </a:gsLst>
                  <a:lin ang="5400000" scaled="0"/>
                </a:gradFill>
                <a:cs typeface="+mn-ea"/>
                <a:sym typeface="+mn-lt"/>
              </a:endParaRPr>
            </a:p>
          </p:txBody>
        </p:sp>
      </p:grpSp>
      <p:grpSp>
        <p:nvGrpSpPr>
          <p:cNvPr id="4" name="组合 3"/>
          <p:cNvGrpSpPr/>
          <p:nvPr/>
        </p:nvGrpSpPr>
        <p:grpSpPr>
          <a:xfrm>
            <a:off x="5634065" y="3609975"/>
            <a:ext cx="5077460" cy="858520"/>
            <a:chOff x="5173118" y="2883412"/>
            <a:chExt cx="5407291" cy="914400"/>
          </a:xfrm>
        </p:grpSpPr>
        <p:sp>
          <p:nvSpPr>
            <p:cNvPr id="21" name="文本框 20"/>
            <p:cNvSpPr txBox="1"/>
            <p:nvPr/>
          </p:nvSpPr>
          <p:spPr>
            <a:xfrm>
              <a:off x="6343030" y="3062674"/>
              <a:ext cx="4237379" cy="555944"/>
            </a:xfrm>
            <a:prstGeom prst="rect">
              <a:avLst/>
            </a:prstGeom>
            <a:noFill/>
          </p:spPr>
          <p:txBody>
            <a:bodyPr wrap="square" rtlCol="0">
              <a:spAutoFit/>
            </a:bodyPr>
            <a:lstStyle/>
            <a:p>
              <a:r>
                <a:rPr lang="zh-CN" altLang="en-US" sz="2800" dirty="0">
                  <a:solidFill>
                    <a:srgbClr val="FEFEFF"/>
                  </a:solidFill>
                  <a:cs typeface="+mn-ea"/>
                  <a:sym typeface="+mn-lt"/>
                </a:rPr>
                <a:t>缺失值处理的类型</a:t>
              </a:r>
            </a:p>
          </p:txBody>
        </p:sp>
        <p:sp>
          <p:nvSpPr>
            <p:cNvPr id="27" name="矩形 26"/>
            <p:cNvSpPr/>
            <p:nvPr/>
          </p:nvSpPr>
          <p:spPr>
            <a:xfrm rot="18900000">
              <a:off x="5258754" y="3001719"/>
              <a:ext cx="743129" cy="736269"/>
            </a:xfrm>
            <a:prstGeom prst="rect">
              <a:avLst/>
            </a:prstGeom>
            <a:noFill/>
            <a:ln w="19050">
              <a:gradFill flip="none" rotWithShape="1">
                <a:gsLst>
                  <a:gs pos="67000">
                    <a:schemeClr val="accent5">
                      <a:lumMod val="40000"/>
                      <a:lumOff val="60000"/>
                    </a:schemeClr>
                  </a:gs>
                  <a:gs pos="0">
                    <a:schemeClr val="accent1">
                      <a:lumMod val="5000"/>
                      <a:lumOff val="95000"/>
                      <a:alpha val="43000"/>
                    </a:schemeClr>
                  </a:gs>
                  <a:gs pos="100000">
                    <a:srgbClr val="128EB7"/>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cs typeface="+mn-ea"/>
                <a:sym typeface="+mn-lt"/>
              </a:endParaRPr>
            </a:p>
          </p:txBody>
        </p:sp>
        <p:sp>
          <p:nvSpPr>
            <p:cNvPr id="120" name="原创设计师QQ69613753    _12"/>
            <p:cNvSpPr/>
            <p:nvPr/>
          </p:nvSpPr>
          <p:spPr>
            <a:xfrm>
              <a:off x="5173118" y="2883412"/>
              <a:ext cx="914400" cy="9144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400" b="1" dirty="0">
                  <a:gradFill>
                    <a:gsLst>
                      <a:gs pos="100000">
                        <a:srgbClr val="00B0F0">
                          <a:alpha val="64000"/>
                        </a:srgbClr>
                      </a:gs>
                      <a:gs pos="0">
                        <a:schemeClr val="bg1"/>
                      </a:gs>
                    </a:gsLst>
                    <a:lin ang="5400000" scaled="0"/>
                  </a:gradFill>
                  <a:cs typeface="+mn-ea"/>
                  <a:sym typeface="+mn-lt"/>
                </a:rPr>
                <a:t>2</a:t>
              </a:r>
              <a:endParaRPr lang="zh-CN" altLang="en-US" sz="4400" b="1" dirty="0">
                <a:gradFill>
                  <a:gsLst>
                    <a:gs pos="100000">
                      <a:srgbClr val="00B0F0">
                        <a:alpha val="64000"/>
                      </a:srgbClr>
                    </a:gs>
                    <a:gs pos="0">
                      <a:schemeClr val="bg1"/>
                    </a:gs>
                  </a:gsLst>
                  <a:lin ang="5400000" scaled="0"/>
                </a:gradFill>
                <a:cs typeface="+mn-ea"/>
                <a:sym typeface="+mn-lt"/>
              </a:endParaRPr>
            </a:p>
          </p:txBody>
        </p:sp>
      </p:grpSp>
      <p:sp>
        <p:nvSpPr>
          <p:cNvPr id="3" name="矩形 2"/>
          <p:cNvSpPr/>
          <p:nvPr/>
        </p:nvSpPr>
        <p:spPr>
          <a:xfrm>
            <a:off x="199001" y="231767"/>
            <a:ext cx="11799065" cy="6444868"/>
          </a:xfrm>
          <a:prstGeom prst="rect">
            <a:avLst/>
          </a:prstGeom>
          <a:noFill/>
          <a:ln w="41275" cmpd="thinThick">
            <a:gradFill>
              <a:gsLst>
                <a:gs pos="0">
                  <a:schemeClr val="accent1">
                    <a:lumMod val="0"/>
                    <a:lumOff val="100000"/>
                  </a:schemeClr>
                </a:gs>
                <a:gs pos="74000">
                  <a:schemeClr val="accent5">
                    <a:lumMod val="60000"/>
                    <a:lumOff val="40000"/>
                  </a:schemeClr>
                </a:gs>
                <a:gs pos="83000">
                  <a:srgbClr val="00B0F0"/>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slow">
        <p:wipe/>
      </p:transition>
    </mc:Choice>
    <mc:Fallback xmlns="">
      <p:transition spd="slow">
        <p:wip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par>
                          <p:cTn id="8" fill="hold">
                            <p:stCondLst>
                              <p:cond delay="500"/>
                            </p:stCondLst>
                            <p:childTnLst>
                              <p:par>
                                <p:cTn id="9" presetID="16" presetClass="entr" presetSubtype="21"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barn(inVertical)">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p:cNvPicPr>
            <a:picLocks noChangeAspect="1"/>
          </p:cNvPicPr>
          <p:nvPr/>
        </p:nvPicPr>
        <p:blipFill>
          <a:blip r:embed="rId2">
            <a:extLst>
              <a:ext uri="{BEBA8EAE-BF5A-486C-A8C5-ECC9F3942E4B}">
                <a14:imgProps xmlns:a14="http://schemas.microsoft.com/office/drawing/2010/main">
                  <a14:imgLayer r:embed="rId3">
                    <a14:imgEffect>
                      <a14:brightnessContrast bright="-40000"/>
                    </a14:imgEffect>
                    <a14:imgEffect>
                      <a14:colorTemperature colorTemp="112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29" name="图片 28"/>
          <p:cNvPicPr>
            <a:picLocks noChangeAspect="1"/>
          </p:cNvPicPr>
          <p:nvPr/>
        </p:nvPicPr>
        <p:blipFill>
          <a:blip r:embed="rId4"/>
          <a:srcRect l="30226" t="54124"/>
          <a:stretch>
            <a:fillRect/>
          </a:stretch>
        </p:blipFill>
        <p:spPr>
          <a:xfrm>
            <a:off x="0" y="0"/>
            <a:ext cx="1305921" cy="858638"/>
          </a:xfrm>
          <a:custGeom>
            <a:avLst/>
            <a:gdLst>
              <a:gd name="connsiteX0" fmla="*/ 0 w 1305921"/>
              <a:gd name="connsiteY0" fmla="*/ 0 h 858638"/>
              <a:gd name="connsiteX1" fmla="*/ 1305921 w 1305921"/>
              <a:gd name="connsiteY1" fmla="*/ 0 h 858638"/>
              <a:gd name="connsiteX2" fmla="*/ 1305921 w 1305921"/>
              <a:gd name="connsiteY2" fmla="*/ 858638 h 858638"/>
              <a:gd name="connsiteX3" fmla="*/ 0 w 1305921"/>
              <a:gd name="connsiteY3" fmla="*/ 858638 h 858638"/>
            </a:gdLst>
            <a:ahLst/>
            <a:cxnLst>
              <a:cxn ang="0">
                <a:pos x="connsiteX0" y="connsiteY0"/>
              </a:cxn>
              <a:cxn ang="0">
                <a:pos x="connsiteX1" y="connsiteY1"/>
              </a:cxn>
              <a:cxn ang="0">
                <a:pos x="connsiteX2" y="connsiteY2"/>
              </a:cxn>
              <a:cxn ang="0">
                <a:pos x="connsiteX3" y="connsiteY3"/>
              </a:cxn>
            </a:cxnLst>
            <a:rect l="l" t="t" r="r" b="b"/>
            <a:pathLst>
              <a:path w="1305921" h="858638">
                <a:moveTo>
                  <a:pt x="0" y="0"/>
                </a:moveTo>
                <a:lnTo>
                  <a:pt x="1305921" y="0"/>
                </a:lnTo>
                <a:lnTo>
                  <a:pt x="1305921" y="858638"/>
                </a:lnTo>
                <a:lnTo>
                  <a:pt x="0" y="858638"/>
                </a:lnTo>
                <a:close/>
              </a:path>
            </a:pathLst>
          </a:custGeom>
        </p:spPr>
      </p:pic>
      <p:pic>
        <p:nvPicPr>
          <p:cNvPr id="30" name="图片 29"/>
          <p:cNvPicPr>
            <a:picLocks noChangeAspect="1"/>
          </p:cNvPicPr>
          <p:nvPr/>
        </p:nvPicPr>
        <p:blipFill>
          <a:blip r:embed="rId5"/>
          <a:srcRect t="62945"/>
          <a:stretch>
            <a:fillRect/>
          </a:stretch>
        </p:blipFill>
        <p:spPr>
          <a:xfrm>
            <a:off x="5120000" y="0"/>
            <a:ext cx="2322777" cy="862954"/>
          </a:xfrm>
          <a:custGeom>
            <a:avLst/>
            <a:gdLst>
              <a:gd name="connsiteX0" fmla="*/ 0 w 2322777"/>
              <a:gd name="connsiteY0" fmla="*/ 0 h 862954"/>
              <a:gd name="connsiteX1" fmla="*/ 2322777 w 2322777"/>
              <a:gd name="connsiteY1" fmla="*/ 0 h 862954"/>
              <a:gd name="connsiteX2" fmla="*/ 2322777 w 2322777"/>
              <a:gd name="connsiteY2" fmla="*/ 862954 h 862954"/>
              <a:gd name="connsiteX3" fmla="*/ 0 w 2322777"/>
              <a:gd name="connsiteY3" fmla="*/ 862954 h 862954"/>
            </a:gdLst>
            <a:ahLst/>
            <a:cxnLst>
              <a:cxn ang="0">
                <a:pos x="connsiteX0" y="connsiteY0"/>
              </a:cxn>
              <a:cxn ang="0">
                <a:pos x="connsiteX1" y="connsiteY1"/>
              </a:cxn>
              <a:cxn ang="0">
                <a:pos x="connsiteX2" y="connsiteY2"/>
              </a:cxn>
              <a:cxn ang="0">
                <a:pos x="connsiteX3" y="connsiteY3"/>
              </a:cxn>
            </a:cxnLst>
            <a:rect l="l" t="t" r="r" b="b"/>
            <a:pathLst>
              <a:path w="2322777" h="862954">
                <a:moveTo>
                  <a:pt x="0" y="0"/>
                </a:moveTo>
                <a:lnTo>
                  <a:pt x="2322777" y="0"/>
                </a:lnTo>
                <a:lnTo>
                  <a:pt x="2322777" y="862954"/>
                </a:lnTo>
                <a:lnTo>
                  <a:pt x="0" y="862954"/>
                </a:lnTo>
                <a:close/>
              </a:path>
            </a:pathLst>
          </a:custGeom>
        </p:spPr>
      </p:pic>
      <p:sp>
        <p:nvSpPr>
          <p:cNvPr id="31" name="矩形 30"/>
          <p:cNvSpPr/>
          <p:nvPr/>
        </p:nvSpPr>
        <p:spPr>
          <a:xfrm>
            <a:off x="0" y="0"/>
            <a:ext cx="12192000" cy="6858000"/>
          </a:xfrm>
          <a:prstGeom prst="rect">
            <a:avLst/>
          </a:prstGeom>
          <a:solidFill>
            <a:schemeClr val="tx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cs typeface="+mn-ea"/>
              <a:sym typeface="+mn-lt"/>
            </a:endParaRPr>
          </a:p>
        </p:txBody>
      </p:sp>
      <p:grpSp>
        <p:nvGrpSpPr>
          <p:cNvPr id="17" name="组合 16"/>
          <p:cNvGrpSpPr/>
          <p:nvPr/>
        </p:nvGrpSpPr>
        <p:grpSpPr>
          <a:xfrm>
            <a:off x="1020003" y="1725125"/>
            <a:ext cx="2849835" cy="2849833"/>
            <a:chOff x="1413324" y="1664562"/>
            <a:chExt cx="1381545" cy="1381544"/>
          </a:xfrm>
        </p:grpSpPr>
        <p:sp>
          <p:nvSpPr>
            <p:cNvPr id="18" name="椭圆 17"/>
            <p:cNvSpPr/>
            <p:nvPr/>
          </p:nvSpPr>
          <p:spPr>
            <a:xfrm>
              <a:off x="1413324" y="1664562"/>
              <a:ext cx="1381545" cy="1381544"/>
            </a:xfrm>
            <a:prstGeom prst="ellipse">
              <a:avLst/>
            </a:prstGeom>
            <a:gradFill flip="none" rotWithShape="1">
              <a:gsLst>
                <a:gs pos="65000">
                  <a:srgbClr val="01E2BC">
                    <a:alpha val="0"/>
                  </a:srgbClr>
                </a:gs>
                <a:gs pos="100000">
                  <a:srgbClr val="01E2BC"/>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dirty="0">
                <a:cs typeface="+mn-ea"/>
                <a:sym typeface="+mn-lt"/>
              </a:endParaRPr>
            </a:p>
          </p:txBody>
        </p:sp>
        <p:sp>
          <p:nvSpPr>
            <p:cNvPr id="19" name="椭圆 18"/>
            <p:cNvSpPr/>
            <p:nvPr/>
          </p:nvSpPr>
          <p:spPr>
            <a:xfrm>
              <a:off x="1516201" y="1767441"/>
              <a:ext cx="1175791" cy="1175790"/>
            </a:xfrm>
            <a:prstGeom prst="ellipse">
              <a:avLst/>
            </a:prstGeom>
            <a:noFill/>
            <a:ln>
              <a:solidFill>
                <a:srgbClr val="2A9995"/>
              </a:solidFill>
            </a:ln>
            <a:effectLst>
              <a:glow rad="38100">
                <a:srgbClr val="01E2BC">
                  <a:alpha val="1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dirty="0">
                <a:cs typeface="+mn-ea"/>
                <a:sym typeface="+mn-lt"/>
              </a:endParaRPr>
            </a:p>
          </p:txBody>
        </p:sp>
        <p:grpSp>
          <p:nvGrpSpPr>
            <p:cNvPr id="20" name="组合 19"/>
            <p:cNvGrpSpPr/>
            <p:nvPr/>
          </p:nvGrpSpPr>
          <p:grpSpPr>
            <a:xfrm>
              <a:off x="1600082" y="1814734"/>
              <a:ext cx="1008029" cy="1081197"/>
              <a:chOff x="4981968" y="4909761"/>
              <a:chExt cx="561350" cy="602097"/>
            </a:xfrm>
            <a:solidFill>
              <a:schemeClr val="bg1"/>
            </a:solidFill>
            <a:effectLst>
              <a:glow rad="50800">
                <a:schemeClr val="bg1">
                  <a:alpha val="10000"/>
                </a:schemeClr>
              </a:glow>
            </a:effectLst>
          </p:grpSpPr>
          <p:sp>
            <p:nvSpPr>
              <p:cNvPr id="22" name="任意多边形 21"/>
              <p:cNvSpPr/>
              <p:nvPr/>
            </p:nvSpPr>
            <p:spPr>
              <a:xfrm>
                <a:off x="4981968" y="4909761"/>
                <a:ext cx="561350" cy="194436"/>
              </a:xfrm>
              <a:custGeom>
                <a:avLst/>
                <a:gdLst>
                  <a:gd name="connsiteX0" fmla="*/ 280675 w 561350"/>
                  <a:gd name="connsiteY0" fmla="*/ 0 h 194436"/>
                  <a:gd name="connsiteX1" fmla="*/ 558070 w 561350"/>
                  <a:gd name="connsiteY1" fmla="*/ 183869 h 194436"/>
                  <a:gd name="connsiteX2" fmla="*/ 561350 w 561350"/>
                  <a:gd name="connsiteY2" fmla="*/ 194436 h 194436"/>
                  <a:gd name="connsiteX3" fmla="*/ 528660 w 561350"/>
                  <a:gd name="connsiteY3" fmla="*/ 194436 h 194436"/>
                  <a:gd name="connsiteX4" fmla="*/ 504584 w 561350"/>
                  <a:gd name="connsiteY4" fmla="*/ 150079 h 194436"/>
                  <a:gd name="connsiteX5" fmla="*/ 280675 w 561350"/>
                  <a:gd name="connsiteY5" fmla="*/ 31028 h 194436"/>
                  <a:gd name="connsiteX6" fmla="*/ 56766 w 561350"/>
                  <a:gd name="connsiteY6" fmla="*/ 150079 h 194436"/>
                  <a:gd name="connsiteX7" fmla="*/ 32690 w 561350"/>
                  <a:gd name="connsiteY7" fmla="*/ 194436 h 194436"/>
                  <a:gd name="connsiteX8" fmla="*/ 0 w 561350"/>
                  <a:gd name="connsiteY8" fmla="*/ 194436 h 194436"/>
                  <a:gd name="connsiteX9" fmla="*/ 3280 w 561350"/>
                  <a:gd name="connsiteY9" fmla="*/ 183869 h 194436"/>
                  <a:gd name="connsiteX10" fmla="*/ 280675 w 561350"/>
                  <a:gd name="connsiteY10" fmla="*/ 0 h 19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61350" h="194436">
                    <a:moveTo>
                      <a:pt x="280675" y="0"/>
                    </a:moveTo>
                    <a:cubicBezTo>
                      <a:pt x="405375" y="0"/>
                      <a:pt x="512368" y="75817"/>
                      <a:pt x="558070" y="183869"/>
                    </a:cubicBezTo>
                    <a:lnTo>
                      <a:pt x="561350" y="194436"/>
                    </a:lnTo>
                    <a:lnTo>
                      <a:pt x="528660" y="194436"/>
                    </a:lnTo>
                    <a:lnTo>
                      <a:pt x="504584" y="150079"/>
                    </a:lnTo>
                    <a:cubicBezTo>
                      <a:pt x="456059" y="78252"/>
                      <a:pt x="373882" y="31028"/>
                      <a:pt x="280675" y="31028"/>
                    </a:cubicBezTo>
                    <a:cubicBezTo>
                      <a:pt x="187468" y="31028"/>
                      <a:pt x="105292" y="78252"/>
                      <a:pt x="56766" y="150079"/>
                    </a:cubicBezTo>
                    <a:lnTo>
                      <a:pt x="32690" y="194436"/>
                    </a:lnTo>
                    <a:lnTo>
                      <a:pt x="0" y="194436"/>
                    </a:lnTo>
                    <a:lnTo>
                      <a:pt x="3280" y="183869"/>
                    </a:lnTo>
                    <a:cubicBezTo>
                      <a:pt x="48983" y="75817"/>
                      <a:pt x="155975" y="0"/>
                      <a:pt x="280675"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dirty="0">
                  <a:cs typeface="+mn-ea"/>
                  <a:sym typeface="+mn-lt"/>
                </a:endParaRPr>
              </a:p>
            </p:txBody>
          </p:sp>
          <p:sp>
            <p:nvSpPr>
              <p:cNvPr id="23" name="任意多边形 22"/>
              <p:cNvSpPr/>
              <p:nvPr/>
            </p:nvSpPr>
            <p:spPr>
              <a:xfrm>
                <a:off x="5028091" y="5397417"/>
                <a:ext cx="132191" cy="92909"/>
              </a:xfrm>
              <a:custGeom>
                <a:avLst/>
                <a:gdLst>
                  <a:gd name="connsiteX0" fmla="*/ 0 w 132191"/>
                  <a:gd name="connsiteY0" fmla="*/ 0 h 92909"/>
                  <a:gd name="connsiteX1" fmla="*/ 40042 w 132191"/>
                  <a:gd name="connsiteY1" fmla="*/ 0 h 92909"/>
                  <a:gd name="connsiteX2" fmla="*/ 43618 w 132191"/>
                  <a:gd name="connsiteY2" fmla="*/ 4334 h 92909"/>
                  <a:gd name="connsiteX3" fmla="*/ 129449 w 132191"/>
                  <a:gd name="connsiteY3" fmla="*/ 62202 h 92909"/>
                  <a:gd name="connsiteX4" fmla="*/ 132191 w 132191"/>
                  <a:gd name="connsiteY4" fmla="*/ 63053 h 92909"/>
                  <a:gd name="connsiteX5" fmla="*/ 124191 w 132191"/>
                  <a:gd name="connsiteY5" fmla="*/ 92909 h 92909"/>
                  <a:gd name="connsiteX6" fmla="*/ 117372 w 132191"/>
                  <a:gd name="connsiteY6" fmla="*/ 90792 h 92909"/>
                  <a:gd name="connsiteX7" fmla="*/ 21678 w 132191"/>
                  <a:gd name="connsiteY7" fmla="*/ 26274 h 92909"/>
                  <a:gd name="connsiteX8" fmla="*/ 0 w 132191"/>
                  <a:gd name="connsiteY8" fmla="*/ 0 h 92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2191" h="92909">
                    <a:moveTo>
                      <a:pt x="0" y="0"/>
                    </a:moveTo>
                    <a:lnTo>
                      <a:pt x="40042" y="0"/>
                    </a:lnTo>
                    <a:lnTo>
                      <a:pt x="43618" y="4334"/>
                    </a:lnTo>
                    <a:cubicBezTo>
                      <a:pt x="68051" y="28767"/>
                      <a:pt x="97144" y="48539"/>
                      <a:pt x="129449" y="62202"/>
                    </a:cubicBezTo>
                    <a:lnTo>
                      <a:pt x="132191" y="63053"/>
                    </a:lnTo>
                    <a:lnTo>
                      <a:pt x="124191" y="92909"/>
                    </a:lnTo>
                    <a:lnTo>
                      <a:pt x="117372" y="90792"/>
                    </a:lnTo>
                    <a:cubicBezTo>
                      <a:pt x="81354" y="75558"/>
                      <a:pt x="48918" y="53514"/>
                      <a:pt x="21678" y="26274"/>
                    </a:cubicBez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dirty="0">
                  <a:cs typeface="+mn-ea"/>
                  <a:sym typeface="+mn-lt"/>
                </a:endParaRPr>
              </a:p>
            </p:txBody>
          </p:sp>
          <p:sp>
            <p:nvSpPr>
              <p:cNvPr id="24" name="任意多边形 23"/>
              <p:cNvSpPr/>
              <p:nvPr/>
            </p:nvSpPr>
            <p:spPr>
              <a:xfrm>
                <a:off x="5195981" y="5397408"/>
                <a:ext cx="301221" cy="114450"/>
              </a:xfrm>
              <a:custGeom>
                <a:avLst/>
                <a:gdLst>
                  <a:gd name="connsiteX0" fmla="*/ 261179 w 301221"/>
                  <a:gd name="connsiteY0" fmla="*/ 0 h 114450"/>
                  <a:gd name="connsiteX1" fmla="*/ 301221 w 301221"/>
                  <a:gd name="connsiteY1" fmla="*/ 0 h 114450"/>
                  <a:gd name="connsiteX2" fmla="*/ 279543 w 301221"/>
                  <a:gd name="connsiteY2" fmla="*/ 26274 h 114450"/>
                  <a:gd name="connsiteX3" fmla="*/ 66666 w 301221"/>
                  <a:gd name="connsiteY3" fmla="*/ 114450 h 114450"/>
                  <a:gd name="connsiteX4" fmla="*/ 5993 w 301221"/>
                  <a:gd name="connsiteY4" fmla="*/ 108334 h 114450"/>
                  <a:gd name="connsiteX5" fmla="*/ 0 w 301221"/>
                  <a:gd name="connsiteY5" fmla="*/ 106474 h 114450"/>
                  <a:gd name="connsiteX6" fmla="*/ 8000 w 301221"/>
                  <a:gd name="connsiteY6" fmla="*/ 76618 h 114450"/>
                  <a:gd name="connsiteX7" fmla="*/ 12247 w 301221"/>
                  <a:gd name="connsiteY7" fmla="*/ 77936 h 114450"/>
                  <a:gd name="connsiteX8" fmla="*/ 66666 w 301221"/>
                  <a:gd name="connsiteY8" fmla="*/ 83422 h 114450"/>
                  <a:gd name="connsiteX9" fmla="*/ 257603 w 301221"/>
                  <a:gd name="connsiteY9" fmla="*/ 4334 h 114450"/>
                  <a:gd name="connsiteX10" fmla="*/ 261179 w 301221"/>
                  <a:gd name="connsiteY10" fmla="*/ 0 h 114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1221" h="114450">
                    <a:moveTo>
                      <a:pt x="261179" y="0"/>
                    </a:moveTo>
                    <a:lnTo>
                      <a:pt x="301221" y="0"/>
                    </a:lnTo>
                    <a:lnTo>
                      <a:pt x="279543" y="26274"/>
                    </a:lnTo>
                    <a:cubicBezTo>
                      <a:pt x="225063" y="80754"/>
                      <a:pt x="149800" y="114450"/>
                      <a:pt x="66666" y="114450"/>
                    </a:cubicBezTo>
                    <a:cubicBezTo>
                      <a:pt x="45883" y="114450"/>
                      <a:pt x="25592" y="112344"/>
                      <a:pt x="5993" y="108334"/>
                    </a:cubicBezTo>
                    <a:lnTo>
                      <a:pt x="0" y="106474"/>
                    </a:lnTo>
                    <a:lnTo>
                      <a:pt x="8000" y="76618"/>
                    </a:lnTo>
                    <a:lnTo>
                      <a:pt x="12247" y="77936"/>
                    </a:lnTo>
                    <a:cubicBezTo>
                      <a:pt x="29825" y="81533"/>
                      <a:pt x="48025" y="83422"/>
                      <a:pt x="66666" y="83422"/>
                    </a:cubicBezTo>
                    <a:cubicBezTo>
                      <a:pt x="141232" y="83422"/>
                      <a:pt x="208738" y="53199"/>
                      <a:pt x="257603" y="4334"/>
                    </a:cubicBezTo>
                    <a:lnTo>
                      <a:pt x="261179"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dirty="0">
                  <a:cs typeface="+mn-ea"/>
                  <a:sym typeface="+mn-lt"/>
                </a:endParaRPr>
              </a:p>
            </p:txBody>
          </p:sp>
        </p:grpSp>
        <p:sp>
          <p:nvSpPr>
            <p:cNvPr id="21" name="文本框 20"/>
            <p:cNvSpPr txBox="1"/>
            <p:nvPr/>
          </p:nvSpPr>
          <p:spPr>
            <a:xfrm>
              <a:off x="1797413" y="2078226"/>
              <a:ext cx="636604" cy="640914"/>
            </a:xfrm>
            <a:prstGeom prst="rect">
              <a:avLst/>
            </a:prstGeom>
            <a:noFill/>
          </p:spPr>
          <p:txBody>
            <a:bodyPr wrap="none" rtlCol="0">
              <a:spAutoFit/>
            </a:bodyPr>
            <a:lstStyle/>
            <a:p>
              <a:r>
                <a:rPr lang="en-US" altLang="zh-CN" sz="8000" b="1" dirty="0">
                  <a:solidFill>
                    <a:schemeClr val="bg1"/>
                  </a:solidFill>
                  <a:latin typeface="+mn-lt"/>
                  <a:cs typeface="+mn-lt"/>
                  <a:sym typeface="+mn-lt"/>
                </a:rPr>
                <a:t>0</a:t>
              </a:r>
              <a:r>
                <a:rPr lang="en-US" sz="8000" b="1" dirty="0">
                  <a:solidFill>
                    <a:schemeClr val="bg1"/>
                  </a:solidFill>
                  <a:latin typeface="+mn-lt"/>
                  <a:cs typeface="+mn-lt"/>
                  <a:sym typeface="+mn-lt"/>
                </a:rPr>
                <a:t>1</a:t>
              </a:r>
              <a:endParaRPr lang="en-US" sz="8000" b="1" dirty="0">
                <a:solidFill>
                  <a:srgbClr val="01E2BC"/>
                </a:solidFill>
                <a:latin typeface="+mn-lt"/>
                <a:cs typeface="+mn-lt"/>
                <a:sym typeface="+mn-lt"/>
              </a:endParaRPr>
            </a:p>
          </p:txBody>
        </p:sp>
      </p:grpSp>
      <p:sp>
        <p:nvSpPr>
          <p:cNvPr id="25" name="Rectangle 3"/>
          <p:cNvSpPr txBox="1">
            <a:spLocks noChangeArrowheads="1"/>
          </p:cNvSpPr>
          <p:nvPr/>
        </p:nvSpPr>
        <p:spPr bwMode="auto">
          <a:xfrm>
            <a:off x="3869055" y="2640965"/>
            <a:ext cx="7450455" cy="1106805"/>
          </a:xfrm>
          <a:prstGeom prst="rect">
            <a:avLst/>
          </a:prstGeom>
          <a:noFill/>
        </p:spPr>
        <p:txBody>
          <a:bodyPr wrap="square" rtlCol="0">
            <a:spAutoFit/>
          </a:bodyPr>
          <a:lstStyle>
            <a:defPPr>
              <a:defRPr lang="zh-CN"/>
            </a:defPPr>
            <a:lvl1pPr marL="342900" indent="-342900">
              <a:buFont typeface="Wingdings" panose="05000000000000000000" pitchFamily="2" charset="2"/>
              <a:buChar char="Ø"/>
              <a:defRPr sz="2400">
                <a:gradFill>
                  <a:gsLst>
                    <a:gs pos="0">
                      <a:schemeClr val="bg1"/>
                    </a:gs>
                    <a:gs pos="100000">
                      <a:srgbClr val="2A9995"/>
                    </a:gs>
                  </a:gsLst>
                  <a:lin ang="5400000" scaled="1"/>
                </a:gradFill>
                <a:effectLst>
                  <a:glow rad="88900">
                    <a:srgbClr val="073780">
                      <a:alpha val="58000"/>
                    </a:srgbClr>
                  </a:glow>
                </a:effectLst>
                <a:latin typeface="经典综艺体简" panose="02010609000101010101" pitchFamily="49" charset="-122"/>
                <a:ea typeface="经典综艺体简" panose="02010609000101010101" pitchFamily="49" charset="-122"/>
                <a:cs typeface="经典综艺体简" panose="02010609000101010101" pitchFamily="49" charset="-122"/>
              </a:defRPr>
            </a:lvl1pPr>
          </a:lstStyle>
          <a:p>
            <a:pPr marL="0" indent="0" algn="ctr">
              <a:buNone/>
            </a:pPr>
            <a:r>
              <a:rPr lang="zh-CN" altLang="en-US" sz="6600" b="1" dirty="0">
                <a:latin typeface="+mn-lt"/>
                <a:ea typeface="+mn-ea"/>
                <a:cs typeface="+mn-ea"/>
                <a:sym typeface="+mn-lt"/>
              </a:rPr>
              <a:t>缺失值处理的定义</a:t>
            </a:r>
          </a:p>
        </p:txBody>
      </p:sp>
      <p:cxnSp>
        <p:nvCxnSpPr>
          <p:cNvPr id="26" name="Straight Connector 4"/>
          <p:cNvCxnSpPr/>
          <p:nvPr/>
        </p:nvCxnSpPr>
        <p:spPr>
          <a:xfrm>
            <a:off x="3869690" y="4010025"/>
            <a:ext cx="7450455" cy="0"/>
          </a:xfrm>
          <a:prstGeom prst="line">
            <a:avLst/>
          </a:prstGeom>
          <a:ln w="3175">
            <a:gradFill>
              <a:gsLst>
                <a:gs pos="0">
                  <a:schemeClr val="accent1">
                    <a:lumMod val="5000"/>
                    <a:lumOff val="95000"/>
                  </a:schemeClr>
                </a:gs>
                <a:gs pos="74000">
                  <a:schemeClr val="accent1">
                    <a:lumMod val="45000"/>
                    <a:lumOff val="55000"/>
                  </a:schemeClr>
                </a:gs>
                <a:gs pos="83000">
                  <a:srgbClr val="163A46"/>
                </a:gs>
                <a:gs pos="100000">
                  <a:schemeClr val="accent1">
                    <a:lumMod val="30000"/>
                    <a:lumOff val="70000"/>
                  </a:schemeClr>
                </a:gs>
              </a:gsLst>
              <a:lin ang="5400000" scaled="1"/>
            </a:gradFill>
          </a:ln>
        </p:spPr>
        <p:style>
          <a:lnRef idx="1">
            <a:schemeClr val="accent1"/>
          </a:lnRef>
          <a:fillRef idx="0">
            <a:schemeClr val="accent1"/>
          </a:fillRef>
          <a:effectRef idx="0">
            <a:schemeClr val="accent1"/>
          </a:effectRef>
          <a:fontRef idx="minor">
            <a:schemeClr val="tx1"/>
          </a:fontRef>
        </p:style>
      </p:cxnSp>
      <p:pic>
        <p:nvPicPr>
          <p:cNvPr id="16" name="图片 15"/>
          <p:cNvPicPr>
            <a:picLocks noChangeAspect="1"/>
          </p:cNvPicPr>
          <p:nvPr/>
        </p:nvPicPr>
        <p:blipFill rotWithShape="1">
          <a:blip r:embed="rId6" cstate="print">
            <a:extLst>
              <a:ext uri="{28A0092B-C50C-407E-A947-70E740481C1C}">
                <a14:useLocalDpi xmlns:a14="http://schemas.microsoft.com/office/drawing/2010/main" val="0"/>
              </a:ext>
            </a:extLst>
          </a:blip>
          <a:srcRect r="6292" b="27165"/>
          <a:stretch>
            <a:fillRect/>
          </a:stretch>
        </p:blipFill>
        <p:spPr>
          <a:xfrm>
            <a:off x="10960768" y="279048"/>
            <a:ext cx="878305" cy="57959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wipe/>
      </p:transition>
    </mc:Choice>
    <mc:Fallback xmlns="">
      <p:transition spd="slow">
        <p:wip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1000" fill="hold"/>
                                        <p:tgtEl>
                                          <p:spTgt spid="17"/>
                                        </p:tgtEl>
                                        <p:attrNameLst>
                                          <p:attrName>ppt_w</p:attrName>
                                        </p:attrNameLst>
                                      </p:cBhvr>
                                      <p:tavLst>
                                        <p:tav tm="0">
                                          <p:val>
                                            <p:fltVal val="0"/>
                                          </p:val>
                                        </p:tav>
                                        <p:tav tm="100000">
                                          <p:val>
                                            <p:strVal val="#ppt_w"/>
                                          </p:val>
                                        </p:tav>
                                      </p:tavLst>
                                    </p:anim>
                                    <p:anim calcmode="lin" valueType="num">
                                      <p:cBhvr>
                                        <p:cTn id="8" dur="1000" fill="hold"/>
                                        <p:tgtEl>
                                          <p:spTgt spid="17"/>
                                        </p:tgtEl>
                                        <p:attrNameLst>
                                          <p:attrName>ppt_h</p:attrName>
                                        </p:attrNameLst>
                                      </p:cBhvr>
                                      <p:tavLst>
                                        <p:tav tm="0">
                                          <p:val>
                                            <p:fltVal val="0"/>
                                          </p:val>
                                        </p:tav>
                                        <p:tav tm="100000">
                                          <p:val>
                                            <p:strVal val="#ppt_h"/>
                                          </p:val>
                                        </p:tav>
                                      </p:tavLst>
                                    </p:anim>
                                    <p:anim calcmode="lin" valueType="num">
                                      <p:cBhvr>
                                        <p:cTn id="9" dur="1000" fill="hold"/>
                                        <p:tgtEl>
                                          <p:spTgt spid="17"/>
                                        </p:tgtEl>
                                        <p:attrNameLst>
                                          <p:attrName>style.rotation</p:attrName>
                                        </p:attrNameLst>
                                      </p:cBhvr>
                                      <p:tavLst>
                                        <p:tav tm="0">
                                          <p:val>
                                            <p:fltVal val="90"/>
                                          </p:val>
                                        </p:tav>
                                        <p:tav tm="100000">
                                          <p:val>
                                            <p:fltVal val="0"/>
                                          </p:val>
                                        </p:tav>
                                      </p:tavLst>
                                    </p:anim>
                                    <p:animEffect transition="in" filter="fade">
                                      <p:cBhvr>
                                        <p:cTn id="10" dur="1000"/>
                                        <p:tgtEl>
                                          <p:spTgt spid="17"/>
                                        </p:tgtEl>
                                      </p:cBhvr>
                                    </p:animEffect>
                                  </p:childTnLst>
                                </p:cTn>
                              </p:par>
                            </p:childTnLst>
                          </p:cTn>
                        </p:par>
                        <p:par>
                          <p:cTn id="11" fill="hold">
                            <p:stCondLst>
                              <p:cond delay="1000"/>
                            </p:stCondLst>
                            <p:childTnLst>
                              <p:par>
                                <p:cTn id="12" presetID="12" presetClass="entr" presetSubtype="1" fill="hold" grpId="0" nodeType="afterEffect">
                                  <p:stCondLst>
                                    <p:cond delay="0"/>
                                  </p:stCondLst>
                                  <p:iterate type="lt">
                                    <p:tmPct val="10000"/>
                                  </p:iterate>
                                  <p:childTnLst>
                                    <p:set>
                                      <p:cBhvr>
                                        <p:cTn id="13" dur="1" fill="hold">
                                          <p:stCondLst>
                                            <p:cond delay="0"/>
                                          </p:stCondLst>
                                        </p:cTn>
                                        <p:tgtEl>
                                          <p:spTgt spid="25"/>
                                        </p:tgtEl>
                                        <p:attrNameLst>
                                          <p:attrName>style.visibility</p:attrName>
                                        </p:attrNameLst>
                                      </p:cBhvr>
                                      <p:to>
                                        <p:strVal val="visible"/>
                                      </p:to>
                                    </p:set>
                                    <p:anim calcmode="lin" valueType="num">
                                      <p:cBhvr additive="base">
                                        <p:cTn id="14" dur="500"/>
                                        <p:tgtEl>
                                          <p:spTgt spid="25"/>
                                        </p:tgtEl>
                                        <p:attrNameLst>
                                          <p:attrName>ppt_y</p:attrName>
                                        </p:attrNameLst>
                                      </p:cBhvr>
                                      <p:tavLst>
                                        <p:tav tm="0">
                                          <p:val>
                                            <p:strVal val="#ppt_y-#ppt_h*1.125000"/>
                                          </p:val>
                                        </p:tav>
                                        <p:tav tm="100000">
                                          <p:val>
                                            <p:strVal val="#ppt_y"/>
                                          </p:val>
                                        </p:tav>
                                      </p:tavLst>
                                    </p:anim>
                                    <p:animEffect transition="in" filter="wipe(down)">
                                      <p:cBhvr>
                                        <p:cTn id="15" dur="500"/>
                                        <p:tgtEl>
                                          <p:spTgt spid="25"/>
                                        </p:tgtEl>
                                      </p:cBhvr>
                                    </p:animEffect>
                                  </p:childTnLst>
                                </p:cTn>
                              </p:par>
                            </p:childTnLst>
                          </p:cTn>
                        </p:par>
                        <p:par>
                          <p:cTn id="16" fill="hold">
                            <p:stCondLst>
                              <p:cond delay="850"/>
                            </p:stCondLst>
                            <p:childTnLst>
                              <p:par>
                                <p:cTn id="17" presetID="22" presetClass="entr" presetSubtype="8" fill="hold" nodeType="after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wipe(left)">
                                      <p:cBhvr>
                                        <p:cTn id="19"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userDrawn="1"/>
        </p:nvSpPr>
        <p:spPr>
          <a:xfrm>
            <a:off x="215900" y="179705"/>
            <a:ext cx="7563485" cy="52197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b="1" kern="1200" dirty="0">
                <a:gradFill>
                  <a:gsLst>
                    <a:gs pos="0">
                      <a:schemeClr val="accent1">
                        <a:lumMod val="5000"/>
                        <a:lumOff val="95000"/>
                      </a:schemeClr>
                    </a:gs>
                    <a:gs pos="100000">
                      <a:srgbClr val="61D6FE"/>
                    </a:gs>
                    <a:gs pos="100000">
                      <a:schemeClr val="accent1">
                        <a:lumMod val="30000"/>
                        <a:lumOff val="70000"/>
                      </a:schemeClr>
                    </a:gs>
                  </a:gsLst>
                  <a:lin ang="5400000" scaled="1"/>
                </a:gradFill>
                <a:latin typeface="微软雅黑" panose="020B0503020204020204" pitchFamily="34" charset="-122"/>
                <a:ea typeface="微软雅黑" panose="020B0503020204020204" pitchFamily="34" charset="-122"/>
                <a:cs typeface="+mn-cs"/>
              </a:rPr>
              <a:t>缺失值处理的定义</a:t>
            </a:r>
          </a:p>
        </p:txBody>
      </p:sp>
      <p:sp>
        <p:nvSpPr>
          <p:cNvPr id="3" name="文本框 2"/>
          <p:cNvSpPr txBox="1"/>
          <p:nvPr/>
        </p:nvSpPr>
        <p:spPr>
          <a:xfrm>
            <a:off x="1492569" y="1790383"/>
            <a:ext cx="9217342" cy="3322955"/>
          </a:xfrm>
          <a:prstGeom prst="rect">
            <a:avLst/>
          </a:prstGeom>
          <a:noFill/>
        </p:spPr>
        <p:txBody>
          <a:bodyPr wrap="square" rtlCol="0">
            <a:spAutoFit/>
          </a:bodyPr>
          <a:lstStyle/>
          <a:p>
            <a:pPr marL="0" indent="504190" algn="just" fontAlgn="auto" latinLnBrk="1" hangingPunct="0">
              <a:lnSpc>
                <a:spcPct val="150000"/>
              </a:lnSpc>
              <a:buClr>
                <a:srgbClr val="032089"/>
              </a:buClr>
              <a:defRPr/>
            </a:pPr>
            <a:r>
              <a:rPr lang="zh-CN" altLang="en-US" sz="2000" dirty="0">
                <a:solidFill>
                  <a:schemeClr val="bg1"/>
                </a:solidFill>
                <a:latin typeface="微软雅黑" panose="020B0503020204020204" pitchFamily="34" charset="-122"/>
                <a:ea typeface="微软雅黑" panose="020B0503020204020204" pitchFamily="34" charset="-122"/>
                <a:cs typeface="+mn-ea"/>
                <a:sym typeface="+mn-ea"/>
              </a:rPr>
              <a:t>概念：数据中的某个或某些特征的值是不完整的，这些值称为缺失值。</a:t>
            </a:r>
          </a:p>
          <a:p>
            <a:pPr marL="0" indent="504190" algn="just" fontAlgn="auto" latinLnBrk="1" hangingPunct="0">
              <a:lnSpc>
                <a:spcPct val="150000"/>
              </a:lnSpc>
              <a:buClr>
                <a:srgbClr val="032089"/>
              </a:buClr>
              <a:defRPr/>
            </a:pPr>
            <a:endParaRPr lang="zh-CN" altLang="en-US" sz="2000" dirty="0">
              <a:solidFill>
                <a:schemeClr val="bg1"/>
              </a:solidFill>
              <a:latin typeface="微软雅黑" panose="020B0503020204020204" pitchFamily="34" charset="-122"/>
              <a:ea typeface="微软雅黑" panose="020B0503020204020204" pitchFamily="34" charset="-122"/>
              <a:cs typeface="+mn-ea"/>
              <a:sym typeface="+mn-ea"/>
            </a:endParaRPr>
          </a:p>
          <a:p>
            <a:pPr marL="0" indent="504190" algn="just" fontAlgn="auto" latinLnBrk="1" hangingPunct="0">
              <a:lnSpc>
                <a:spcPct val="150000"/>
              </a:lnSpc>
              <a:buClr>
                <a:srgbClr val="032089"/>
              </a:buClr>
              <a:defRPr/>
            </a:pPr>
            <a:r>
              <a:rPr lang="zh-CN" altLang="en-US" sz="2000" dirty="0">
                <a:solidFill>
                  <a:schemeClr val="bg1"/>
                </a:solidFill>
                <a:latin typeface="微软雅黑" panose="020B0503020204020204" pitchFamily="34" charset="-122"/>
                <a:ea typeface="微软雅黑" panose="020B0503020204020204" pitchFamily="34" charset="-122"/>
                <a:cs typeface="+mn-ea"/>
                <a:sym typeface="+mn-ea"/>
              </a:rPr>
              <a:t>pandas库提供了识别缺失值的方法isnull以及识别非缺失值的方法notnull，这两种方法在使用时返回的都是布尔值。</a:t>
            </a:r>
          </a:p>
          <a:p>
            <a:pPr marL="0" indent="504190" algn="just" fontAlgn="auto" latinLnBrk="1" hangingPunct="0">
              <a:lnSpc>
                <a:spcPct val="150000"/>
              </a:lnSpc>
              <a:buClr>
                <a:srgbClr val="032089"/>
              </a:buClr>
              <a:defRPr/>
            </a:pPr>
            <a:endParaRPr lang="zh-CN" altLang="en-US" sz="2000" dirty="0">
              <a:solidFill>
                <a:schemeClr val="bg1"/>
              </a:solidFill>
              <a:latin typeface="微软雅黑" panose="020B0503020204020204" pitchFamily="34" charset="-122"/>
              <a:ea typeface="微软雅黑" panose="020B0503020204020204" pitchFamily="34" charset="-122"/>
              <a:cs typeface="+mn-ea"/>
              <a:sym typeface="+mn-ea"/>
            </a:endParaRPr>
          </a:p>
          <a:p>
            <a:pPr marL="0" indent="504190" algn="just" fontAlgn="auto" latinLnBrk="1" hangingPunct="0">
              <a:lnSpc>
                <a:spcPct val="150000"/>
              </a:lnSpc>
              <a:buClr>
                <a:srgbClr val="032089"/>
              </a:buClr>
              <a:defRPr/>
            </a:pPr>
            <a:r>
              <a:rPr lang="zh-CN" altLang="en-US" sz="2000" dirty="0">
                <a:solidFill>
                  <a:schemeClr val="bg1"/>
                </a:solidFill>
                <a:latin typeface="微软雅黑" panose="020B0503020204020204" pitchFamily="34" charset="-122"/>
                <a:ea typeface="微软雅黑" panose="020B0503020204020204" pitchFamily="34" charset="-122"/>
                <a:cs typeface="+mn-ea"/>
                <a:sym typeface="+mn-ea"/>
              </a:rPr>
              <a:t>结合sum函数和isnull、notnull函数，可以检测数据中缺失值的分布以及数据中一共含有多少缺失值。</a:t>
            </a:r>
          </a:p>
        </p:txBody>
      </p:sp>
      <p:sp>
        <p:nvSpPr>
          <p:cNvPr id="59" name="矩形 58"/>
          <p:cNvSpPr/>
          <p:nvPr/>
        </p:nvSpPr>
        <p:spPr>
          <a:xfrm>
            <a:off x="1267919" y="2607638"/>
            <a:ext cx="9636302" cy="2673022"/>
          </a:xfrm>
          <a:prstGeom prst="rect">
            <a:avLst/>
          </a:prstGeom>
          <a:noFill/>
          <a:ln w="6350" cap="flat" cmpd="sng" algn="ctr">
            <a:solidFill>
              <a:srgbClr val="61D6FE"/>
            </a:solidFill>
            <a:prstDash val="sysDash"/>
            <a:miter lim="800000"/>
          </a:ln>
          <a:effectLst/>
        </p:spPr>
        <p:txBody>
          <a:bodyPr anchor="ctr"/>
          <a:lstStyle/>
          <a:p>
            <a:pPr algn="ctr">
              <a:lnSpc>
                <a:spcPct val="120000"/>
              </a:lnSpc>
              <a:defRPr/>
            </a:pPr>
            <a:endParaRPr kumimoji="1" lang="zh-CN" altLang="zh-CN" sz="2275" kern="0" dirty="0">
              <a:solidFill>
                <a:schemeClr val="bg1"/>
              </a:solidFill>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slow">
        <p:wipe/>
      </p:transition>
    </mc:Choice>
    <mc:Fallback xmlns="">
      <p:transition spd="slow">
        <p:wip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9"/>
                                        </p:tgtEl>
                                        <p:attrNameLst>
                                          <p:attrName>style.visibility</p:attrName>
                                        </p:attrNameLst>
                                      </p:cBhvr>
                                      <p:to>
                                        <p:strVal val="visible"/>
                                      </p:to>
                                    </p:set>
                                    <p:animEffect transition="in" filter="fade">
                                      <p:cBhvr>
                                        <p:cTn id="12" dur="500"/>
                                        <p:tgtEl>
                                          <p:spTgt spid="5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left)">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wipe(left)">
                                      <p:cBhvr>
                                        <p:cTn id="2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9"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p:cNvPicPr>
            <a:picLocks noChangeAspect="1"/>
          </p:cNvPicPr>
          <p:nvPr/>
        </p:nvPicPr>
        <p:blipFill>
          <a:blip r:embed="rId2">
            <a:extLst>
              <a:ext uri="{BEBA8EAE-BF5A-486C-A8C5-ECC9F3942E4B}">
                <a14:imgProps xmlns:a14="http://schemas.microsoft.com/office/drawing/2010/main">
                  <a14:imgLayer r:embed="rId3">
                    <a14:imgEffect>
                      <a14:brightnessContrast bright="-40000"/>
                    </a14:imgEffect>
                    <a14:imgEffect>
                      <a14:colorTemperature colorTemp="112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29" name="图片 28"/>
          <p:cNvPicPr>
            <a:picLocks noChangeAspect="1"/>
          </p:cNvPicPr>
          <p:nvPr/>
        </p:nvPicPr>
        <p:blipFill>
          <a:blip r:embed="rId4"/>
          <a:srcRect l="30226" t="54124"/>
          <a:stretch>
            <a:fillRect/>
          </a:stretch>
        </p:blipFill>
        <p:spPr>
          <a:xfrm>
            <a:off x="0" y="0"/>
            <a:ext cx="1305921" cy="858638"/>
          </a:xfrm>
          <a:custGeom>
            <a:avLst/>
            <a:gdLst>
              <a:gd name="connsiteX0" fmla="*/ 0 w 1305921"/>
              <a:gd name="connsiteY0" fmla="*/ 0 h 858638"/>
              <a:gd name="connsiteX1" fmla="*/ 1305921 w 1305921"/>
              <a:gd name="connsiteY1" fmla="*/ 0 h 858638"/>
              <a:gd name="connsiteX2" fmla="*/ 1305921 w 1305921"/>
              <a:gd name="connsiteY2" fmla="*/ 858638 h 858638"/>
              <a:gd name="connsiteX3" fmla="*/ 0 w 1305921"/>
              <a:gd name="connsiteY3" fmla="*/ 858638 h 858638"/>
            </a:gdLst>
            <a:ahLst/>
            <a:cxnLst>
              <a:cxn ang="0">
                <a:pos x="connsiteX0" y="connsiteY0"/>
              </a:cxn>
              <a:cxn ang="0">
                <a:pos x="connsiteX1" y="connsiteY1"/>
              </a:cxn>
              <a:cxn ang="0">
                <a:pos x="connsiteX2" y="connsiteY2"/>
              </a:cxn>
              <a:cxn ang="0">
                <a:pos x="connsiteX3" y="connsiteY3"/>
              </a:cxn>
            </a:cxnLst>
            <a:rect l="l" t="t" r="r" b="b"/>
            <a:pathLst>
              <a:path w="1305921" h="858638">
                <a:moveTo>
                  <a:pt x="0" y="0"/>
                </a:moveTo>
                <a:lnTo>
                  <a:pt x="1305921" y="0"/>
                </a:lnTo>
                <a:lnTo>
                  <a:pt x="1305921" y="858638"/>
                </a:lnTo>
                <a:lnTo>
                  <a:pt x="0" y="858638"/>
                </a:lnTo>
                <a:close/>
              </a:path>
            </a:pathLst>
          </a:custGeom>
        </p:spPr>
      </p:pic>
      <p:pic>
        <p:nvPicPr>
          <p:cNvPr id="30" name="图片 29"/>
          <p:cNvPicPr>
            <a:picLocks noChangeAspect="1"/>
          </p:cNvPicPr>
          <p:nvPr/>
        </p:nvPicPr>
        <p:blipFill>
          <a:blip r:embed="rId5"/>
          <a:srcRect t="62945"/>
          <a:stretch>
            <a:fillRect/>
          </a:stretch>
        </p:blipFill>
        <p:spPr>
          <a:xfrm>
            <a:off x="5120000" y="0"/>
            <a:ext cx="2322777" cy="862954"/>
          </a:xfrm>
          <a:custGeom>
            <a:avLst/>
            <a:gdLst>
              <a:gd name="connsiteX0" fmla="*/ 0 w 2322777"/>
              <a:gd name="connsiteY0" fmla="*/ 0 h 862954"/>
              <a:gd name="connsiteX1" fmla="*/ 2322777 w 2322777"/>
              <a:gd name="connsiteY1" fmla="*/ 0 h 862954"/>
              <a:gd name="connsiteX2" fmla="*/ 2322777 w 2322777"/>
              <a:gd name="connsiteY2" fmla="*/ 862954 h 862954"/>
              <a:gd name="connsiteX3" fmla="*/ 0 w 2322777"/>
              <a:gd name="connsiteY3" fmla="*/ 862954 h 862954"/>
            </a:gdLst>
            <a:ahLst/>
            <a:cxnLst>
              <a:cxn ang="0">
                <a:pos x="connsiteX0" y="connsiteY0"/>
              </a:cxn>
              <a:cxn ang="0">
                <a:pos x="connsiteX1" y="connsiteY1"/>
              </a:cxn>
              <a:cxn ang="0">
                <a:pos x="connsiteX2" y="connsiteY2"/>
              </a:cxn>
              <a:cxn ang="0">
                <a:pos x="connsiteX3" y="connsiteY3"/>
              </a:cxn>
            </a:cxnLst>
            <a:rect l="l" t="t" r="r" b="b"/>
            <a:pathLst>
              <a:path w="2322777" h="862954">
                <a:moveTo>
                  <a:pt x="0" y="0"/>
                </a:moveTo>
                <a:lnTo>
                  <a:pt x="2322777" y="0"/>
                </a:lnTo>
                <a:lnTo>
                  <a:pt x="2322777" y="862954"/>
                </a:lnTo>
                <a:lnTo>
                  <a:pt x="0" y="862954"/>
                </a:lnTo>
                <a:close/>
              </a:path>
            </a:pathLst>
          </a:custGeom>
        </p:spPr>
      </p:pic>
      <p:sp>
        <p:nvSpPr>
          <p:cNvPr id="31" name="矩形 30"/>
          <p:cNvSpPr/>
          <p:nvPr/>
        </p:nvSpPr>
        <p:spPr>
          <a:xfrm>
            <a:off x="0" y="0"/>
            <a:ext cx="12192000" cy="6858000"/>
          </a:xfrm>
          <a:prstGeom prst="rect">
            <a:avLst/>
          </a:prstGeom>
          <a:solidFill>
            <a:schemeClr val="tx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cs typeface="+mn-ea"/>
              <a:sym typeface="+mn-lt"/>
            </a:endParaRPr>
          </a:p>
        </p:txBody>
      </p:sp>
      <p:grpSp>
        <p:nvGrpSpPr>
          <p:cNvPr id="17" name="组合 16"/>
          <p:cNvGrpSpPr/>
          <p:nvPr/>
        </p:nvGrpSpPr>
        <p:grpSpPr>
          <a:xfrm>
            <a:off x="1020003" y="1725125"/>
            <a:ext cx="2849835" cy="2849833"/>
            <a:chOff x="1413324" y="1664562"/>
            <a:chExt cx="1381545" cy="1381544"/>
          </a:xfrm>
        </p:grpSpPr>
        <p:sp>
          <p:nvSpPr>
            <p:cNvPr id="18" name="椭圆 17"/>
            <p:cNvSpPr/>
            <p:nvPr/>
          </p:nvSpPr>
          <p:spPr>
            <a:xfrm>
              <a:off x="1413324" y="1664562"/>
              <a:ext cx="1381545" cy="1381544"/>
            </a:xfrm>
            <a:prstGeom prst="ellipse">
              <a:avLst/>
            </a:prstGeom>
            <a:gradFill flip="none" rotWithShape="1">
              <a:gsLst>
                <a:gs pos="65000">
                  <a:srgbClr val="01E2BC">
                    <a:alpha val="0"/>
                  </a:srgbClr>
                </a:gs>
                <a:gs pos="100000">
                  <a:srgbClr val="01E2BC"/>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dirty="0">
                <a:cs typeface="+mn-ea"/>
                <a:sym typeface="+mn-lt"/>
              </a:endParaRPr>
            </a:p>
          </p:txBody>
        </p:sp>
        <p:sp>
          <p:nvSpPr>
            <p:cNvPr id="19" name="椭圆 18"/>
            <p:cNvSpPr/>
            <p:nvPr/>
          </p:nvSpPr>
          <p:spPr>
            <a:xfrm>
              <a:off x="1516201" y="1767441"/>
              <a:ext cx="1175791" cy="1175790"/>
            </a:xfrm>
            <a:prstGeom prst="ellipse">
              <a:avLst/>
            </a:prstGeom>
            <a:noFill/>
            <a:ln>
              <a:solidFill>
                <a:srgbClr val="2A9995"/>
              </a:solidFill>
            </a:ln>
            <a:effectLst>
              <a:glow rad="38100">
                <a:srgbClr val="01E2BC">
                  <a:alpha val="1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dirty="0">
                <a:cs typeface="+mn-ea"/>
                <a:sym typeface="+mn-lt"/>
              </a:endParaRPr>
            </a:p>
          </p:txBody>
        </p:sp>
        <p:grpSp>
          <p:nvGrpSpPr>
            <p:cNvPr id="20" name="组合 19"/>
            <p:cNvGrpSpPr/>
            <p:nvPr/>
          </p:nvGrpSpPr>
          <p:grpSpPr>
            <a:xfrm>
              <a:off x="1600082" y="1814734"/>
              <a:ext cx="1008029" cy="1081197"/>
              <a:chOff x="4981968" y="4909761"/>
              <a:chExt cx="561350" cy="602097"/>
            </a:xfrm>
            <a:solidFill>
              <a:schemeClr val="bg1"/>
            </a:solidFill>
            <a:effectLst>
              <a:glow rad="50800">
                <a:schemeClr val="bg1">
                  <a:alpha val="10000"/>
                </a:schemeClr>
              </a:glow>
            </a:effectLst>
          </p:grpSpPr>
          <p:sp>
            <p:nvSpPr>
              <p:cNvPr id="22" name="任意多边形 21"/>
              <p:cNvSpPr/>
              <p:nvPr/>
            </p:nvSpPr>
            <p:spPr>
              <a:xfrm>
                <a:off x="4981968" y="4909761"/>
                <a:ext cx="561350" cy="194436"/>
              </a:xfrm>
              <a:custGeom>
                <a:avLst/>
                <a:gdLst>
                  <a:gd name="connsiteX0" fmla="*/ 280675 w 561350"/>
                  <a:gd name="connsiteY0" fmla="*/ 0 h 194436"/>
                  <a:gd name="connsiteX1" fmla="*/ 558070 w 561350"/>
                  <a:gd name="connsiteY1" fmla="*/ 183869 h 194436"/>
                  <a:gd name="connsiteX2" fmla="*/ 561350 w 561350"/>
                  <a:gd name="connsiteY2" fmla="*/ 194436 h 194436"/>
                  <a:gd name="connsiteX3" fmla="*/ 528660 w 561350"/>
                  <a:gd name="connsiteY3" fmla="*/ 194436 h 194436"/>
                  <a:gd name="connsiteX4" fmla="*/ 504584 w 561350"/>
                  <a:gd name="connsiteY4" fmla="*/ 150079 h 194436"/>
                  <a:gd name="connsiteX5" fmla="*/ 280675 w 561350"/>
                  <a:gd name="connsiteY5" fmla="*/ 31028 h 194436"/>
                  <a:gd name="connsiteX6" fmla="*/ 56766 w 561350"/>
                  <a:gd name="connsiteY6" fmla="*/ 150079 h 194436"/>
                  <a:gd name="connsiteX7" fmla="*/ 32690 w 561350"/>
                  <a:gd name="connsiteY7" fmla="*/ 194436 h 194436"/>
                  <a:gd name="connsiteX8" fmla="*/ 0 w 561350"/>
                  <a:gd name="connsiteY8" fmla="*/ 194436 h 194436"/>
                  <a:gd name="connsiteX9" fmla="*/ 3280 w 561350"/>
                  <a:gd name="connsiteY9" fmla="*/ 183869 h 194436"/>
                  <a:gd name="connsiteX10" fmla="*/ 280675 w 561350"/>
                  <a:gd name="connsiteY10" fmla="*/ 0 h 19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61350" h="194436">
                    <a:moveTo>
                      <a:pt x="280675" y="0"/>
                    </a:moveTo>
                    <a:cubicBezTo>
                      <a:pt x="405375" y="0"/>
                      <a:pt x="512368" y="75817"/>
                      <a:pt x="558070" y="183869"/>
                    </a:cubicBezTo>
                    <a:lnTo>
                      <a:pt x="561350" y="194436"/>
                    </a:lnTo>
                    <a:lnTo>
                      <a:pt x="528660" y="194436"/>
                    </a:lnTo>
                    <a:lnTo>
                      <a:pt x="504584" y="150079"/>
                    </a:lnTo>
                    <a:cubicBezTo>
                      <a:pt x="456059" y="78252"/>
                      <a:pt x="373882" y="31028"/>
                      <a:pt x="280675" y="31028"/>
                    </a:cubicBezTo>
                    <a:cubicBezTo>
                      <a:pt x="187468" y="31028"/>
                      <a:pt x="105292" y="78252"/>
                      <a:pt x="56766" y="150079"/>
                    </a:cubicBezTo>
                    <a:lnTo>
                      <a:pt x="32690" y="194436"/>
                    </a:lnTo>
                    <a:lnTo>
                      <a:pt x="0" y="194436"/>
                    </a:lnTo>
                    <a:lnTo>
                      <a:pt x="3280" y="183869"/>
                    </a:lnTo>
                    <a:cubicBezTo>
                      <a:pt x="48983" y="75817"/>
                      <a:pt x="155975" y="0"/>
                      <a:pt x="280675"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dirty="0">
                  <a:cs typeface="+mn-ea"/>
                  <a:sym typeface="+mn-lt"/>
                </a:endParaRPr>
              </a:p>
            </p:txBody>
          </p:sp>
          <p:sp>
            <p:nvSpPr>
              <p:cNvPr id="23" name="任意多边形 22"/>
              <p:cNvSpPr/>
              <p:nvPr/>
            </p:nvSpPr>
            <p:spPr>
              <a:xfrm>
                <a:off x="5028091" y="5397417"/>
                <a:ext cx="132191" cy="92909"/>
              </a:xfrm>
              <a:custGeom>
                <a:avLst/>
                <a:gdLst>
                  <a:gd name="connsiteX0" fmla="*/ 0 w 132191"/>
                  <a:gd name="connsiteY0" fmla="*/ 0 h 92909"/>
                  <a:gd name="connsiteX1" fmla="*/ 40042 w 132191"/>
                  <a:gd name="connsiteY1" fmla="*/ 0 h 92909"/>
                  <a:gd name="connsiteX2" fmla="*/ 43618 w 132191"/>
                  <a:gd name="connsiteY2" fmla="*/ 4334 h 92909"/>
                  <a:gd name="connsiteX3" fmla="*/ 129449 w 132191"/>
                  <a:gd name="connsiteY3" fmla="*/ 62202 h 92909"/>
                  <a:gd name="connsiteX4" fmla="*/ 132191 w 132191"/>
                  <a:gd name="connsiteY4" fmla="*/ 63053 h 92909"/>
                  <a:gd name="connsiteX5" fmla="*/ 124191 w 132191"/>
                  <a:gd name="connsiteY5" fmla="*/ 92909 h 92909"/>
                  <a:gd name="connsiteX6" fmla="*/ 117372 w 132191"/>
                  <a:gd name="connsiteY6" fmla="*/ 90792 h 92909"/>
                  <a:gd name="connsiteX7" fmla="*/ 21678 w 132191"/>
                  <a:gd name="connsiteY7" fmla="*/ 26274 h 92909"/>
                  <a:gd name="connsiteX8" fmla="*/ 0 w 132191"/>
                  <a:gd name="connsiteY8" fmla="*/ 0 h 92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2191" h="92909">
                    <a:moveTo>
                      <a:pt x="0" y="0"/>
                    </a:moveTo>
                    <a:lnTo>
                      <a:pt x="40042" y="0"/>
                    </a:lnTo>
                    <a:lnTo>
                      <a:pt x="43618" y="4334"/>
                    </a:lnTo>
                    <a:cubicBezTo>
                      <a:pt x="68051" y="28767"/>
                      <a:pt x="97144" y="48539"/>
                      <a:pt x="129449" y="62202"/>
                    </a:cubicBezTo>
                    <a:lnTo>
                      <a:pt x="132191" y="63053"/>
                    </a:lnTo>
                    <a:lnTo>
                      <a:pt x="124191" y="92909"/>
                    </a:lnTo>
                    <a:lnTo>
                      <a:pt x="117372" y="90792"/>
                    </a:lnTo>
                    <a:cubicBezTo>
                      <a:pt x="81354" y="75558"/>
                      <a:pt x="48918" y="53514"/>
                      <a:pt x="21678" y="26274"/>
                    </a:cubicBez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dirty="0">
                  <a:cs typeface="+mn-ea"/>
                  <a:sym typeface="+mn-lt"/>
                </a:endParaRPr>
              </a:p>
            </p:txBody>
          </p:sp>
          <p:sp>
            <p:nvSpPr>
              <p:cNvPr id="24" name="任意多边形 23"/>
              <p:cNvSpPr/>
              <p:nvPr/>
            </p:nvSpPr>
            <p:spPr>
              <a:xfrm>
                <a:off x="5195981" y="5397408"/>
                <a:ext cx="301221" cy="114450"/>
              </a:xfrm>
              <a:custGeom>
                <a:avLst/>
                <a:gdLst>
                  <a:gd name="connsiteX0" fmla="*/ 261179 w 301221"/>
                  <a:gd name="connsiteY0" fmla="*/ 0 h 114450"/>
                  <a:gd name="connsiteX1" fmla="*/ 301221 w 301221"/>
                  <a:gd name="connsiteY1" fmla="*/ 0 h 114450"/>
                  <a:gd name="connsiteX2" fmla="*/ 279543 w 301221"/>
                  <a:gd name="connsiteY2" fmla="*/ 26274 h 114450"/>
                  <a:gd name="connsiteX3" fmla="*/ 66666 w 301221"/>
                  <a:gd name="connsiteY3" fmla="*/ 114450 h 114450"/>
                  <a:gd name="connsiteX4" fmla="*/ 5993 w 301221"/>
                  <a:gd name="connsiteY4" fmla="*/ 108334 h 114450"/>
                  <a:gd name="connsiteX5" fmla="*/ 0 w 301221"/>
                  <a:gd name="connsiteY5" fmla="*/ 106474 h 114450"/>
                  <a:gd name="connsiteX6" fmla="*/ 8000 w 301221"/>
                  <a:gd name="connsiteY6" fmla="*/ 76618 h 114450"/>
                  <a:gd name="connsiteX7" fmla="*/ 12247 w 301221"/>
                  <a:gd name="connsiteY7" fmla="*/ 77936 h 114450"/>
                  <a:gd name="connsiteX8" fmla="*/ 66666 w 301221"/>
                  <a:gd name="connsiteY8" fmla="*/ 83422 h 114450"/>
                  <a:gd name="connsiteX9" fmla="*/ 257603 w 301221"/>
                  <a:gd name="connsiteY9" fmla="*/ 4334 h 114450"/>
                  <a:gd name="connsiteX10" fmla="*/ 261179 w 301221"/>
                  <a:gd name="connsiteY10" fmla="*/ 0 h 114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1221" h="114450">
                    <a:moveTo>
                      <a:pt x="261179" y="0"/>
                    </a:moveTo>
                    <a:lnTo>
                      <a:pt x="301221" y="0"/>
                    </a:lnTo>
                    <a:lnTo>
                      <a:pt x="279543" y="26274"/>
                    </a:lnTo>
                    <a:cubicBezTo>
                      <a:pt x="225063" y="80754"/>
                      <a:pt x="149800" y="114450"/>
                      <a:pt x="66666" y="114450"/>
                    </a:cubicBezTo>
                    <a:cubicBezTo>
                      <a:pt x="45883" y="114450"/>
                      <a:pt x="25592" y="112344"/>
                      <a:pt x="5993" y="108334"/>
                    </a:cubicBezTo>
                    <a:lnTo>
                      <a:pt x="0" y="106474"/>
                    </a:lnTo>
                    <a:lnTo>
                      <a:pt x="8000" y="76618"/>
                    </a:lnTo>
                    <a:lnTo>
                      <a:pt x="12247" y="77936"/>
                    </a:lnTo>
                    <a:cubicBezTo>
                      <a:pt x="29825" y="81533"/>
                      <a:pt x="48025" y="83422"/>
                      <a:pt x="66666" y="83422"/>
                    </a:cubicBezTo>
                    <a:cubicBezTo>
                      <a:pt x="141232" y="83422"/>
                      <a:pt x="208738" y="53199"/>
                      <a:pt x="257603" y="4334"/>
                    </a:cubicBezTo>
                    <a:lnTo>
                      <a:pt x="261179"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dirty="0">
                  <a:cs typeface="+mn-ea"/>
                  <a:sym typeface="+mn-lt"/>
                </a:endParaRPr>
              </a:p>
            </p:txBody>
          </p:sp>
        </p:grpSp>
        <p:sp>
          <p:nvSpPr>
            <p:cNvPr id="21" name="文本框 20"/>
            <p:cNvSpPr txBox="1"/>
            <p:nvPr/>
          </p:nvSpPr>
          <p:spPr>
            <a:xfrm>
              <a:off x="1797413" y="2078226"/>
              <a:ext cx="636604" cy="640914"/>
            </a:xfrm>
            <a:prstGeom prst="rect">
              <a:avLst/>
            </a:prstGeom>
            <a:noFill/>
          </p:spPr>
          <p:txBody>
            <a:bodyPr wrap="none" rtlCol="0">
              <a:spAutoFit/>
            </a:bodyPr>
            <a:lstStyle/>
            <a:p>
              <a:r>
                <a:rPr lang="en-US" altLang="zh-CN" sz="8000" b="1" dirty="0">
                  <a:solidFill>
                    <a:schemeClr val="bg1"/>
                  </a:solidFill>
                  <a:latin typeface="+mn-lt"/>
                  <a:cs typeface="+mn-lt"/>
                  <a:sym typeface="+mn-lt"/>
                </a:rPr>
                <a:t>0</a:t>
              </a:r>
              <a:r>
                <a:rPr lang="en-US" sz="8000" b="1" dirty="0">
                  <a:solidFill>
                    <a:schemeClr val="bg1"/>
                  </a:solidFill>
                  <a:latin typeface="+mn-lt"/>
                  <a:cs typeface="+mn-lt"/>
                  <a:sym typeface="+mn-lt"/>
                </a:rPr>
                <a:t>2</a:t>
              </a:r>
              <a:endParaRPr lang="en-US" sz="8000" b="1" dirty="0">
                <a:solidFill>
                  <a:srgbClr val="01E2BC"/>
                </a:solidFill>
                <a:latin typeface="+mn-lt"/>
                <a:cs typeface="+mn-lt"/>
                <a:sym typeface="+mn-lt"/>
              </a:endParaRPr>
            </a:p>
          </p:txBody>
        </p:sp>
      </p:grpSp>
      <p:sp>
        <p:nvSpPr>
          <p:cNvPr id="25" name="Rectangle 3"/>
          <p:cNvSpPr txBox="1">
            <a:spLocks noChangeArrowheads="1"/>
          </p:cNvSpPr>
          <p:nvPr/>
        </p:nvSpPr>
        <p:spPr bwMode="auto">
          <a:xfrm>
            <a:off x="3869055" y="2640965"/>
            <a:ext cx="7450455" cy="1106805"/>
          </a:xfrm>
          <a:prstGeom prst="rect">
            <a:avLst/>
          </a:prstGeom>
          <a:noFill/>
        </p:spPr>
        <p:txBody>
          <a:bodyPr wrap="square" rtlCol="0">
            <a:spAutoFit/>
          </a:bodyPr>
          <a:lstStyle>
            <a:defPPr>
              <a:defRPr lang="zh-CN"/>
            </a:defPPr>
            <a:lvl1pPr marL="342900" indent="-342900">
              <a:buFont typeface="Wingdings" panose="05000000000000000000" pitchFamily="2" charset="2"/>
              <a:buChar char="Ø"/>
              <a:defRPr sz="2400">
                <a:gradFill>
                  <a:gsLst>
                    <a:gs pos="0">
                      <a:schemeClr val="bg1"/>
                    </a:gs>
                    <a:gs pos="100000">
                      <a:srgbClr val="2A9995"/>
                    </a:gs>
                  </a:gsLst>
                  <a:lin ang="5400000" scaled="1"/>
                </a:gradFill>
                <a:effectLst>
                  <a:glow rad="88900">
                    <a:srgbClr val="073780">
                      <a:alpha val="58000"/>
                    </a:srgbClr>
                  </a:glow>
                </a:effectLst>
                <a:latin typeface="经典综艺体简" panose="02010609000101010101" pitchFamily="49" charset="-122"/>
                <a:ea typeface="经典综艺体简" panose="02010609000101010101" pitchFamily="49" charset="-122"/>
                <a:cs typeface="经典综艺体简" panose="02010609000101010101" pitchFamily="49" charset="-122"/>
              </a:defRPr>
            </a:lvl1pPr>
          </a:lstStyle>
          <a:p>
            <a:pPr marL="0" indent="0" algn="ctr">
              <a:buNone/>
            </a:pPr>
            <a:r>
              <a:rPr lang="zh-CN" altLang="en-US" sz="6600" b="1" dirty="0">
                <a:latin typeface="+mn-lt"/>
                <a:ea typeface="+mn-ea"/>
                <a:cs typeface="+mn-ea"/>
                <a:sym typeface="+mn-lt"/>
              </a:rPr>
              <a:t>缺失值处理的类型</a:t>
            </a:r>
          </a:p>
        </p:txBody>
      </p:sp>
      <p:cxnSp>
        <p:nvCxnSpPr>
          <p:cNvPr id="26" name="Straight Connector 4"/>
          <p:cNvCxnSpPr/>
          <p:nvPr/>
        </p:nvCxnSpPr>
        <p:spPr>
          <a:xfrm>
            <a:off x="3869690" y="4010025"/>
            <a:ext cx="7450455" cy="0"/>
          </a:xfrm>
          <a:prstGeom prst="line">
            <a:avLst/>
          </a:prstGeom>
          <a:ln w="3175">
            <a:gradFill>
              <a:gsLst>
                <a:gs pos="0">
                  <a:schemeClr val="accent1">
                    <a:lumMod val="5000"/>
                    <a:lumOff val="95000"/>
                  </a:schemeClr>
                </a:gs>
                <a:gs pos="74000">
                  <a:schemeClr val="accent1">
                    <a:lumMod val="45000"/>
                    <a:lumOff val="55000"/>
                  </a:schemeClr>
                </a:gs>
                <a:gs pos="83000">
                  <a:srgbClr val="163A46"/>
                </a:gs>
                <a:gs pos="100000">
                  <a:schemeClr val="accent1">
                    <a:lumMod val="30000"/>
                    <a:lumOff val="70000"/>
                  </a:schemeClr>
                </a:gs>
              </a:gsLst>
              <a:lin ang="5400000" scaled="1"/>
            </a:gradFill>
          </a:ln>
        </p:spPr>
        <p:style>
          <a:lnRef idx="1">
            <a:schemeClr val="accent1"/>
          </a:lnRef>
          <a:fillRef idx="0">
            <a:schemeClr val="accent1"/>
          </a:fillRef>
          <a:effectRef idx="0">
            <a:schemeClr val="accent1"/>
          </a:effectRef>
          <a:fontRef idx="minor">
            <a:schemeClr val="tx1"/>
          </a:fontRef>
        </p:style>
      </p:cxnSp>
      <p:pic>
        <p:nvPicPr>
          <p:cNvPr id="16" name="图片 15"/>
          <p:cNvPicPr>
            <a:picLocks noChangeAspect="1"/>
          </p:cNvPicPr>
          <p:nvPr/>
        </p:nvPicPr>
        <p:blipFill rotWithShape="1">
          <a:blip r:embed="rId6" cstate="print">
            <a:extLst>
              <a:ext uri="{28A0092B-C50C-407E-A947-70E740481C1C}">
                <a14:useLocalDpi xmlns:a14="http://schemas.microsoft.com/office/drawing/2010/main" val="0"/>
              </a:ext>
            </a:extLst>
          </a:blip>
          <a:srcRect r="6292" b="27165"/>
          <a:stretch>
            <a:fillRect/>
          </a:stretch>
        </p:blipFill>
        <p:spPr>
          <a:xfrm>
            <a:off x="10960768" y="279048"/>
            <a:ext cx="878305" cy="57959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wipe/>
      </p:transition>
    </mc:Choice>
    <mc:Fallback xmlns="">
      <p:transition spd="slow">
        <p:wip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1000" fill="hold"/>
                                        <p:tgtEl>
                                          <p:spTgt spid="17"/>
                                        </p:tgtEl>
                                        <p:attrNameLst>
                                          <p:attrName>ppt_w</p:attrName>
                                        </p:attrNameLst>
                                      </p:cBhvr>
                                      <p:tavLst>
                                        <p:tav tm="0">
                                          <p:val>
                                            <p:fltVal val="0"/>
                                          </p:val>
                                        </p:tav>
                                        <p:tav tm="100000">
                                          <p:val>
                                            <p:strVal val="#ppt_w"/>
                                          </p:val>
                                        </p:tav>
                                      </p:tavLst>
                                    </p:anim>
                                    <p:anim calcmode="lin" valueType="num">
                                      <p:cBhvr>
                                        <p:cTn id="8" dur="1000" fill="hold"/>
                                        <p:tgtEl>
                                          <p:spTgt spid="17"/>
                                        </p:tgtEl>
                                        <p:attrNameLst>
                                          <p:attrName>ppt_h</p:attrName>
                                        </p:attrNameLst>
                                      </p:cBhvr>
                                      <p:tavLst>
                                        <p:tav tm="0">
                                          <p:val>
                                            <p:fltVal val="0"/>
                                          </p:val>
                                        </p:tav>
                                        <p:tav tm="100000">
                                          <p:val>
                                            <p:strVal val="#ppt_h"/>
                                          </p:val>
                                        </p:tav>
                                      </p:tavLst>
                                    </p:anim>
                                    <p:anim calcmode="lin" valueType="num">
                                      <p:cBhvr>
                                        <p:cTn id="9" dur="1000" fill="hold"/>
                                        <p:tgtEl>
                                          <p:spTgt spid="17"/>
                                        </p:tgtEl>
                                        <p:attrNameLst>
                                          <p:attrName>style.rotation</p:attrName>
                                        </p:attrNameLst>
                                      </p:cBhvr>
                                      <p:tavLst>
                                        <p:tav tm="0">
                                          <p:val>
                                            <p:fltVal val="90"/>
                                          </p:val>
                                        </p:tav>
                                        <p:tav tm="100000">
                                          <p:val>
                                            <p:fltVal val="0"/>
                                          </p:val>
                                        </p:tav>
                                      </p:tavLst>
                                    </p:anim>
                                    <p:animEffect transition="in" filter="fade">
                                      <p:cBhvr>
                                        <p:cTn id="10" dur="1000"/>
                                        <p:tgtEl>
                                          <p:spTgt spid="17"/>
                                        </p:tgtEl>
                                      </p:cBhvr>
                                    </p:animEffect>
                                  </p:childTnLst>
                                </p:cTn>
                              </p:par>
                            </p:childTnLst>
                          </p:cTn>
                        </p:par>
                        <p:par>
                          <p:cTn id="11" fill="hold">
                            <p:stCondLst>
                              <p:cond delay="1000"/>
                            </p:stCondLst>
                            <p:childTnLst>
                              <p:par>
                                <p:cTn id="12" presetID="12" presetClass="entr" presetSubtype="1" fill="hold" grpId="0" nodeType="afterEffect">
                                  <p:stCondLst>
                                    <p:cond delay="0"/>
                                  </p:stCondLst>
                                  <p:iterate type="lt">
                                    <p:tmPct val="10000"/>
                                  </p:iterate>
                                  <p:childTnLst>
                                    <p:set>
                                      <p:cBhvr>
                                        <p:cTn id="13" dur="1" fill="hold">
                                          <p:stCondLst>
                                            <p:cond delay="0"/>
                                          </p:stCondLst>
                                        </p:cTn>
                                        <p:tgtEl>
                                          <p:spTgt spid="25"/>
                                        </p:tgtEl>
                                        <p:attrNameLst>
                                          <p:attrName>style.visibility</p:attrName>
                                        </p:attrNameLst>
                                      </p:cBhvr>
                                      <p:to>
                                        <p:strVal val="visible"/>
                                      </p:to>
                                    </p:set>
                                    <p:anim calcmode="lin" valueType="num">
                                      <p:cBhvr additive="base">
                                        <p:cTn id="14" dur="500"/>
                                        <p:tgtEl>
                                          <p:spTgt spid="25"/>
                                        </p:tgtEl>
                                        <p:attrNameLst>
                                          <p:attrName>ppt_y</p:attrName>
                                        </p:attrNameLst>
                                      </p:cBhvr>
                                      <p:tavLst>
                                        <p:tav tm="0">
                                          <p:val>
                                            <p:strVal val="#ppt_y-#ppt_h*1.125000"/>
                                          </p:val>
                                        </p:tav>
                                        <p:tav tm="100000">
                                          <p:val>
                                            <p:strVal val="#ppt_y"/>
                                          </p:val>
                                        </p:tav>
                                      </p:tavLst>
                                    </p:anim>
                                    <p:animEffect transition="in" filter="wipe(down)">
                                      <p:cBhvr>
                                        <p:cTn id="15" dur="500"/>
                                        <p:tgtEl>
                                          <p:spTgt spid="25"/>
                                        </p:tgtEl>
                                      </p:cBhvr>
                                    </p:animEffect>
                                  </p:childTnLst>
                                </p:cTn>
                              </p:par>
                            </p:childTnLst>
                          </p:cTn>
                        </p:par>
                        <p:par>
                          <p:cTn id="16" fill="hold">
                            <p:stCondLst>
                              <p:cond delay="850"/>
                            </p:stCondLst>
                            <p:childTnLst>
                              <p:par>
                                <p:cTn id="17" presetID="22" presetClass="entr" presetSubtype="8" fill="hold" nodeType="after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wipe(left)">
                                      <p:cBhvr>
                                        <p:cTn id="19"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userDrawn="1"/>
        </p:nvSpPr>
        <p:spPr>
          <a:xfrm>
            <a:off x="215900" y="179705"/>
            <a:ext cx="7563485" cy="52197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b="1" kern="1200" dirty="0">
                <a:gradFill>
                  <a:gsLst>
                    <a:gs pos="0">
                      <a:schemeClr val="accent1">
                        <a:lumMod val="5000"/>
                        <a:lumOff val="95000"/>
                      </a:schemeClr>
                    </a:gs>
                    <a:gs pos="100000">
                      <a:srgbClr val="61D6FE"/>
                    </a:gs>
                    <a:gs pos="100000">
                      <a:schemeClr val="accent1">
                        <a:lumMod val="30000"/>
                        <a:lumOff val="70000"/>
                      </a:schemeClr>
                    </a:gs>
                  </a:gsLst>
                  <a:lin ang="5400000" scaled="1"/>
                </a:gradFill>
                <a:latin typeface="微软雅黑" panose="020B0503020204020204" pitchFamily="34" charset="-122"/>
                <a:ea typeface="微软雅黑" panose="020B0503020204020204" pitchFamily="34" charset="-122"/>
                <a:cs typeface="+mn-cs"/>
              </a:rPr>
              <a:t>缺失值处理的类型</a:t>
            </a:r>
          </a:p>
        </p:txBody>
      </p:sp>
      <p:sp>
        <p:nvSpPr>
          <p:cNvPr id="3" name="文本框 2"/>
          <p:cNvSpPr txBox="1"/>
          <p:nvPr/>
        </p:nvSpPr>
        <p:spPr>
          <a:xfrm>
            <a:off x="1108338" y="2491556"/>
            <a:ext cx="6002784" cy="3323987"/>
          </a:xfrm>
          <a:prstGeom prst="rect">
            <a:avLst/>
          </a:prstGeom>
          <a:noFill/>
        </p:spPr>
        <p:txBody>
          <a:bodyPr wrap="square" rtlCol="0">
            <a:spAutoFit/>
          </a:bodyPr>
          <a:lstStyle/>
          <a:p>
            <a:pPr marL="0" indent="504190" algn="just" fontAlgn="auto" latinLnBrk="1" hangingPunct="0">
              <a:lnSpc>
                <a:spcPct val="150000"/>
              </a:lnSpc>
              <a:buClr>
                <a:srgbClr val="032089"/>
              </a:buClr>
              <a:defRPr/>
            </a:pPr>
            <a:r>
              <a:rPr lang="zh-CN" altLang="en-US" sz="2000" dirty="0">
                <a:solidFill>
                  <a:schemeClr val="bg1"/>
                </a:solidFill>
                <a:latin typeface="微软雅黑" panose="020B0503020204020204" pitchFamily="34" charset="-122"/>
                <a:ea typeface="微软雅黑" panose="020B0503020204020204" pitchFamily="34" charset="-122"/>
                <a:cs typeface="+mn-ea"/>
                <a:sym typeface="+mn-ea"/>
              </a:rPr>
              <a:t>删除法分为删除观测记录和删除特征两种，它减少样本量来换取信息完整度，是一种最简单的缺失值处理方法。</a:t>
            </a:r>
          </a:p>
          <a:p>
            <a:pPr marL="0" indent="504190" algn="just" fontAlgn="auto" latinLnBrk="1" hangingPunct="0">
              <a:lnSpc>
                <a:spcPct val="150000"/>
              </a:lnSpc>
              <a:buClr>
                <a:srgbClr val="032089"/>
              </a:buClr>
              <a:defRPr/>
            </a:pPr>
            <a:r>
              <a:rPr lang="zh-CN" altLang="en-US" sz="2000" dirty="0">
                <a:solidFill>
                  <a:schemeClr val="bg1"/>
                </a:solidFill>
                <a:latin typeface="微软雅黑" panose="020B0503020204020204" pitchFamily="34" charset="-122"/>
                <a:ea typeface="微软雅黑" panose="020B0503020204020204" pitchFamily="34" charset="-122"/>
                <a:cs typeface="+mn-ea"/>
                <a:sym typeface="+mn-ea"/>
              </a:rPr>
              <a:t>pandas中提供了简便的删除缺失值的方法dropna，该方法既可以删除观测记录，亦可以删除特征：pandas.DataFrame.dropna(self, axis=0, how='any', subset=None, inplace=False)</a:t>
            </a:r>
          </a:p>
        </p:txBody>
      </p:sp>
      <p:grpSp>
        <p:nvGrpSpPr>
          <p:cNvPr id="4" name="组合 3"/>
          <p:cNvGrpSpPr/>
          <p:nvPr/>
        </p:nvGrpSpPr>
        <p:grpSpPr>
          <a:xfrm>
            <a:off x="1108338" y="1694943"/>
            <a:ext cx="1513521" cy="564034"/>
            <a:chOff x="1671073" y="1717585"/>
            <a:chExt cx="1513521" cy="564034"/>
          </a:xfrm>
        </p:grpSpPr>
        <p:sp>
          <p:nvSpPr>
            <p:cNvPr id="5" name="Rounded Rectangle 92"/>
            <p:cNvSpPr/>
            <p:nvPr/>
          </p:nvSpPr>
          <p:spPr>
            <a:xfrm>
              <a:off x="1671073" y="1717585"/>
              <a:ext cx="1513521" cy="564034"/>
            </a:xfrm>
            <a:prstGeom prst="roundRect">
              <a:avLst/>
            </a:prstGeom>
            <a:gradFill flip="none" rotWithShape="1">
              <a:gsLst>
                <a:gs pos="0">
                  <a:schemeClr val="accent1">
                    <a:lumMod val="5000"/>
                    <a:lumOff val="95000"/>
                  </a:schemeClr>
                </a:gs>
                <a:gs pos="0">
                  <a:srgbClr val="61D6FE"/>
                </a:gs>
                <a:gs pos="100000">
                  <a:schemeClr val="accent5">
                    <a:lumMod val="20000"/>
                    <a:lumOff val="80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cs typeface="+mn-ea"/>
                <a:sym typeface="+mn-lt"/>
              </a:endParaRPr>
            </a:p>
          </p:txBody>
        </p:sp>
        <p:sp>
          <p:nvSpPr>
            <p:cNvPr id="6" name="文本框 5"/>
            <p:cNvSpPr txBox="1"/>
            <p:nvPr/>
          </p:nvSpPr>
          <p:spPr>
            <a:xfrm>
              <a:off x="1844633" y="1717585"/>
              <a:ext cx="1339961" cy="553998"/>
            </a:xfrm>
            <a:prstGeom prst="rect">
              <a:avLst/>
            </a:prstGeom>
            <a:noFill/>
          </p:spPr>
          <p:txBody>
            <a:bodyPr wrap="square" rtlCol="0">
              <a:spAutoFit/>
            </a:bodyPr>
            <a:lstStyle/>
            <a:p>
              <a:pPr algn="just" latinLnBrk="1" hangingPunct="0">
                <a:lnSpc>
                  <a:spcPct val="150000"/>
                </a:lnSpc>
                <a:buClr>
                  <a:srgbClr val="032089"/>
                </a:buClr>
                <a:defRPr/>
              </a:pPr>
              <a:r>
                <a:rPr lang="en-US" altLang="zh-CN" sz="2000" b="1" dirty="0">
                  <a:latin typeface="微软雅黑" panose="020B0503020204020204" pitchFamily="34" charset="-122"/>
                  <a:ea typeface="微软雅黑" panose="020B0503020204020204" pitchFamily="34" charset="-122"/>
                  <a:cs typeface="+mn-ea"/>
                  <a:sym typeface="+mn-ea"/>
                </a:rPr>
                <a:t>1.</a:t>
              </a:r>
              <a:r>
                <a:rPr lang="zh-CN" altLang="en-US" sz="2000" b="1" dirty="0">
                  <a:latin typeface="微软雅黑" panose="020B0503020204020204" pitchFamily="34" charset="-122"/>
                  <a:ea typeface="微软雅黑" panose="020B0503020204020204" pitchFamily="34" charset="-122"/>
                  <a:cs typeface="+mn-ea"/>
                  <a:sym typeface="+mn-ea"/>
                </a:rPr>
                <a:t>删除法</a:t>
              </a:r>
            </a:p>
          </p:txBody>
        </p:sp>
      </p:grpSp>
      <p:grpSp>
        <p:nvGrpSpPr>
          <p:cNvPr id="7" name="组合 6"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E9A1ACC2-DFF1-4AAA-BD10-0D3FAAB81FDD}"/>
              </a:ext>
            </a:extLst>
          </p:cNvPr>
          <p:cNvGrpSpPr>
            <a:grpSpLocks noChangeAspect="1"/>
          </p:cNvGrpSpPr>
          <p:nvPr/>
        </p:nvGrpSpPr>
        <p:grpSpPr>
          <a:xfrm>
            <a:off x="7372350" y="2715020"/>
            <a:ext cx="3628877" cy="2877057"/>
            <a:chOff x="3260725" y="1176338"/>
            <a:chExt cx="5662613" cy="4489450"/>
          </a:xfrm>
        </p:grpSpPr>
        <p:sp>
          <p:nvSpPr>
            <p:cNvPr id="8" name="îṥḻíḑe">
              <a:extLst>
                <a:ext uri="{FF2B5EF4-FFF2-40B4-BE49-F238E27FC236}">
                  <a16:creationId xmlns:a16="http://schemas.microsoft.com/office/drawing/2014/main" id="{91A757BF-A75F-40EE-B729-949C4DCF77A1}"/>
                </a:ext>
              </a:extLst>
            </p:cNvPr>
            <p:cNvSpPr/>
            <p:nvPr/>
          </p:nvSpPr>
          <p:spPr bwMode="auto">
            <a:xfrm>
              <a:off x="3738563" y="5534025"/>
              <a:ext cx="4922838" cy="131763"/>
            </a:xfrm>
            <a:custGeom>
              <a:avLst/>
              <a:gdLst>
                <a:gd name="T0" fmla="*/ 629 w 638"/>
                <a:gd name="T1" fmla="*/ 0 h 17"/>
                <a:gd name="T2" fmla="*/ 9 w 638"/>
                <a:gd name="T3" fmla="*/ 0 h 17"/>
                <a:gd name="T4" fmla="*/ 0 w 638"/>
                <a:gd name="T5" fmla="*/ 9 h 17"/>
                <a:gd name="T6" fmla="*/ 0 w 638"/>
                <a:gd name="T7" fmla="*/ 9 h 17"/>
                <a:gd name="T8" fmla="*/ 9 w 638"/>
                <a:gd name="T9" fmla="*/ 17 h 17"/>
                <a:gd name="T10" fmla="*/ 629 w 638"/>
                <a:gd name="T11" fmla="*/ 17 h 17"/>
                <a:gd name="T12" fmla="*/ 638 w 638"/>
                <a:gd name="T13" fmla="*/ 9 h 17"/>
                <a:gd name="T14" fmla="*/ 638 w 638"/>
                <a:gd name="T15" fmla="*/ 9 h 17"/>
                <a:gd name="T16" fmla="*/ 629 w 638"/>
                <a:gd name="T1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8" h="17">
                  <a:moveTo>
                    <a:pt x="629" y="0"/>
                  </a:moveTo>
                  <a:cubicBezTo>
                    <a:pt x="9" y="0"/>
                    <a:pt x="9" y="0"/>
                    <a:pt x="9" y="0"/>
                  </a:cubicBezTo>
                  <a:cubicBezTo>
                    <a:pt x="4" y="0"/>
                    <a:pt x="0" y="4"/>
                    <a:pt x="0" y="9"/>
                  </a:cubicBezTo>
                  <a:cubicBezTo>
                    <a:pt x="0" y="9"/>
                    <a:pt x="0" y="9"/>
                    <a:pt x="0" y="9"/>
                  </a:cubicBezTo>
                  <a:cubicBezTo>
                    <a:pt x="0" y="14"/>
                    <a:pt x="4" y="17"/>
                    <a:pt x="9" y="17"/>
                  </a:cubicBezTo>
                  <a:cubicBezTo>
                    <a:pt x="629" y="17"/>
                    <a:pt x="629" y="17"/>
                    <a:pt x="629" y="17"/>
                  </a:cubicBezTo>
                  <a:cubicBezTo>
                    <a:pt x="634" y="17"/>
                    <a:pt x="638" y="14"/>
                    <a:pt x="638" y="9"/>
                  </a:cubicBezTo>
                  <a:cubicBezTo>
                    <a:pt x="638" y="9"/>
                    <a:pt x="638" y="9"/>
                    <a:pt x="638" y="9"/>
                  </a:cubicBezTo>
                  <a:cubicBezTo>
                    <a:pt x="638" y="4"/>
                    <a:pt x="634" y="0"/>
                    <a:pt x="629" y="0"/>
                  </a:cubicBezTo>
                  <a:close/>
                </a:path>
              </a:pathLst>
            </a:custGeom>
            <a:solidFill>
              <a:srgbClr val="D7F1F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 name="iṣľiďé">
              <a:extLst>
                <a:ext uri="{FF2B5EF4-FFF2-40B4-BE49-F238E27FC236}">
                  <a16:creationId xmlns:a16="http://schemas.microsoft.com/office/drawing/2014/main" id="{849EC3FD-F4F0-4D4B-B6E4-40D3ADA5FB00}"/>
                </a:ext>
              </a:extLst>
            </p:cNvPr>
            <p:cNvSpPr/>
            <p:nvPr/>
          </p:nvSpPr>
          <p:spPr bwMode="auto">
            <a:xfrm>
              <a:off x="3260725" y="3282950"/>
              <a:ext cx="1443038" cy="1433513"/>
            </a:xfrm>
            <a:custGeom>
              <a:avLst/>
              <a:gdLst>
                <a:gd name="T0" fmla="*/ 187 w 187"/>
                <a:gd name="T1" fmla="*/ 111 h 186"/>
                <a:gd name="T2" fmla="*/ 187 w 187"/>
                <a:gd name="T3" fmla="*/ 75 h 186"/>
                <a:gd name="T4" fmla="*/ 171 w 187"/>
                <a:gd name="T5" fmla="*/ 75 h 186"/>
                <a:gd name="T6" fmla="*/ 161 w 187"/>
                <a:gd name="T7" fmla="*/ 51 h 186"/>
                <a:gd name="T8" fmla="*/ 172 w 187"/>
                <a:gd name="T9" fmla="*/ 40 h 186"/>
                <a:gd name="T10" fmla="*/ 147 w 187"/>
                <a:gd name="T11" fmla="*/ 15 h 186"/>
                <a:gd name="T12" fmla="*/ 136 w 187"/>
                <a:gd name="T13" fmla="*/ 26 h 186"/>
                <a:gd name="T14" fmla="*/ 111 w 187"/>
                <a:gd name="T15" fmla="*/ 15 h 186"/>
                <a:gd name="T16" fmla="*/ 111 w 187"/>
                <a:gd name="T17" fmla="*/ 0 h 186"/>
                <a:gd name="T18" fmla="*/ 76 w 187"/>
                <a:gd name="T19" fmla="*/ 0 h 186"/>
                <a:gd name="T20" fmla="*/ 76 w 187"/>
                <a:gd name="T21" fmla="*/ 15 h 186"/>
                <a:gd name="T22" fmla="*/ 51 w 187"/>
                <a:gd name="T23" fmla="*/ 26 h 186"/>
                <a:gd name="T24" fmla="*/ 40 w 187"/>
                <a:gd name="T25" fmla="*/ 15 h 186"/>
                <a:gd name="T26" fmla="*/ 15 w 187"/>
                <a:gd name="T27" fmla="*/ 40 h 186"/>
                <a:gd name="T28" fmla="*/ 26 w 187"/>
                <a:gd name="T29" fmla="*/ 51 h 186"/>
                <a:gd name="T30" fmla="*/ 16 w 187"/>
                <a:gd name="T31" fmla="*/ 75 h 186"/>
                <a:gd name="T32" fmla="*/ 0 w 187"/>
                <a:gd name="T33" fmla="*/ 75 h 186"/>
                <a:gd name="T34" fmla="*/ 0 w 187"/>
                <a:gd name="T35" fmla="*/ 111 h 186"/>
                <a:gd name="T36" fmla="*/ 16 w 187"/>
                <a:gd name="T37" fmla="*/ 111 h 186"/>
                <a:gd name="T38" fmla="*/ 26 w 187"/>
                <a:gd name="T39" fmla="*/ 135 h 186"/>
                <a:gd name="T40" fmla="*/ 15 w 187"/>
                <a:gd name="T41" fmla="*/ 146 h 186"/>
                <a:gd name="T42" fmla="*/ 40 w 187"/>
                <a:gd name="T43" fmla="*/ 171 h 186"/>
                <a:gd name="T44" fmla="*/ 51 w 187"/>
                <a:gd name="T45" fmla="*/ 160 h 186"/>
                <a:gd name="T46" fmla="*/ 76 w 187"/>
                <a:gd name="T47" fmla="*/ 171 h 186"/>
                <a:gd name="T48" fmla="*/ 76 w 187"/>
                <a:gd name="T49" fmla="*/ 186 h 186"/>
                <a:gd name="T50" fmla="*/ 111 w 187"/>
                <a:gd name="T51" fmla="*/ 186 h 186"/>
                <a:gd name="T52" fmla="*/ 111 w 187"/>
                <a:gd name="T53" fmla="*/ 171 h 186"/>
                <a:gd name="T54" fmla="*/ 136 w 187"/>
                <a:gd name="T55" fmla="*/ 160 h 186"/>
                <a:gd name="T56" fmla="*/ 147 w 187"/>
                <a:gd name="T57" fmla="*/ 171 h 186"/>
                <a:gd name="T58" fmla="*/ 172 w 187"/>
                <a:gd name="T59" fmla="*/ 146 h 186"/>
                <a:gd name="T60" fmla="*/ 161 w 187"/>
                <a:gd name="T61" fmla="*/ 135 h 186"/>
                <a:gd name="T62" fmla="*/ 171 w 187"/>
                <a:gd name="T63" fmla="*/ 111 h 186"/>
                <a:gd name="T64" fmla="*/ 187 w 187"/>
                <a:gd name="T65" fmla="*/ 111 h 186"/>
                <a:gd name="T66" fmla="*/ 94 w 187"/>
                <a:gd name="T67" fmla="*/ 132 h 186"/>
                <a:gd name="T68" fmla="*/ 55 w 187"/>
                <a:gd name="T69" fmla="*/ 93 h 186"/>
                <a:gd name="T70" fmla="*/ 94 w 187"/>
                <a:gd name="T71" fmla="*/ 54 h 186"/>
                <a:gd name="T72" fmla="*/ 132 w 187"/>
                <a:gd name="T73" fmla="*/ 93 h 186"/>
                <a:gd name="T74" fmla="*/ 94 w 187"/>
                <a:gd name="T75" fmla="*/ 132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87" h="186">
                  <a:moveTo>
                    <a:pt x="187" y="111"/>
                  </a:moveTo>
                  <a:cubicBezTo>
                    <a:pt x="187" y="75"/>
                    <a:pt x="187" y="75"/>
                    <a:pt x="187" y="75"/>
                  </a:cubicBezTo>
                  <a:cubicBezTo>
                    <a:pt x="171" y="75"/>
                    <a:pt x="171" y="75"/>
                    <a:pt x="171" y="75"/>
                  </a:cubicBezTo>
                  <a:cubicBezTo>
                    <a:pt x="169" y="66"/>
                    <a:pt x="166" y="58"/>
                    <a:pt x="161" y="51"/>
                  </a:cubicBezTo>
                  <a:cubicBezTo>
                    <a:pt x="172" y="40"/>
                    <a:pt x="172" y="40"/>
                    <a:pt x="172" y="40"/>
                  </a:cubicBezTo>
                  <a:cubicBezTo>
                    <a:pt x="147" y="15"/>
                    <a:pt x="147" y="15"/>
                    <a:pt x="147" y="15"/>
                  </a:cubicBezTo>
                  <a:cubicBezTo>
                    <a:pt x="136" y="26"/>
                    <a:pt x="136" y="26"/>
                    <a:pt x="136" y="26"/>
                  </a:cubicBezTo>
                  <a:cubicBezTo>
                    <a:pt x="128" y="21"/>
                    <a:pt x="120" y="17"/>
                    <a:pt x="111" y="15"/>
                  </a:cubicBezTo>
                  <a:cubicBezTo>
                    <a:pt x="111" y="0"/>
                    <a:pt x="111" y="0"/>
                    <a:pt x="111" y="0"/>
                  </a:cubicBezTo>
                  <a:cubicBezTo>
                    <a:pt x="76" y="0"/>
                    <a:pt x="76" y="0"/>
                    <a:pt x="76" y="0"/>
                  </a:cubicBezTo>
                  <a:cubicBezTo>
                    <a:pt x="76" y="15"/>
                    <a:pt x="76" y="15"/>
                    <a:pt x="76" y="15"/>
                  </a:cubicBezTo>
                  <a:cubicBezTo>
                    <a:pt x="67" y="17"/>
                    <a:pt x="59" y="21"/>
                    <a:pt x="51" y="26"/>
                  </a:cubicBezTo>
                  <a:cubicBezTo>
                    <a:pt x="40" y="15"/>
                    <a:pt x="40" y="15"/>
                    <a:pt x="40" y="15"/>
                  </a:cubicBezTo>
                  <a:cubicBezTo>
                    <a:pt x="15" y="40"/>
                    <a:pt x="15" y="40"/>
                    <a:pt x="15" y="40"/>
                  </a:cubicBezTo>
                  <a:cubicBezTo>
                    <a:pt x="26" y="51"/>
                    <a:pt x="26" y="51"/>
                    <a:pt x="26" y="51"/>
                  </a:cubicBezTo>
                  <a:cubicBezTo>
                    <a:pt x="21" y="58"/>
                    <a:pt x="18" y="66"/>
                    <a:pt x="16" y="75"/>
                  </a:cubicBezTo>
                  <a:cubicBezTo>
                    <a:pt x="0" y="75"/>
                    <a:pt x="0" y="75"/>
                    <a:pt x="0" y="75"/>
                  </a:cubicBezTo>
                  <a:cubicBezTo>
                    <a:pt x="0" y="111"/>
                    <a:pt x="0" y="111"/>
                    <a:pt x="0" y="111"/>
                  </a:cubicBezTo>
                  <a:cubicBezTo>
                    <a:pt x="16" y="111"/>
                    <a:pt x="16" y="111"/>
                    <a:pt x="16" y="111"/>
                  </a:cubicBezTo>
                  <a:cubicBezTo>
                    <a:pt x="18" y="119"/>
                    <a:pt x="21" y="128"/>
                    <a:pt x="26" y="135"/>
                  </a:cubicBezTo>
                  <a:cubicBezTo>
                    <a:pt x="15" y="146"/>
                    <a:pt x="15" y="146"/>
                    <a:pt x="15" y="146"/>
                  </a:cubicBezTo>
                  <a:cubicBezTo>
                    <a:pt x="40" y="171"/>
                    <a:pt x="40" y="171"/>
                    <a:pt x="40" y="171"/>
                  </a:cubicBezTo>
                  <a:cubicBezTo>
                    <a:pt x="51" y="160"/>
                    <a:pt x="51" y="160"/>
                    <a:pt x="51" y="160"/>
                  </a:cubicBezTo>
                  <a:cubicBezTo>
                    <a:pt x="59" y="165"/>
                    <a:pt x="67" y="168"/>
                    <a:pt x="76" y="171"/>
                  </a:cubicBezTo>
                  <a:cubicBezTo>
                    <a:pt x="76" y="186"/>
                    <a:pt x="76" y="186"/>
                    <a:pt x="76" y="186"/>
                  </a:cubicBezTo>
                  <a:cubicBezTo>
                    <a:pt x="111" y="186"/>
                    <a:pt x="111" y="186"/>
                    <a:pt x="111" y="186"/>
                  </a:cubicBezTo>
                  <a:cubicBezTo>
                    <a:pt x="111" y="171"/>
                    <a:pt x="111" y="171"/>
                    <a:pt x="111" y="171"/>
                  </a:cubicBezTo>
                  <a:cubicBezTo>
                    <a:pt x="120" y="168"/>
                    <a:pt x="128" y="165"/>
                    <a:pt x="136" y="160"/>
                  </a:cubicBezTo>
                  <a:cubicBezTo>
                    <a:pt x="147" y="171"/>
                    <a:pt x="147" y="171"/>
                    <a:pt x="147" y="171"/>
                  </a:cubicBezTo>
                  <a:cubicBezTo>
                    <a:pt x="172" y="146"/>
                    <a:pt x="172" y="146"/>
                    <a:pt x="172" y="146"/>
                  </a:cubicBezTo>
                  <a:cubicBezTo>
                    <a:pt x="161" y="135"/>
                    <a:pt x="161" y="135"/>
                    <a:pt x="161" y="135"/>
                  </a:cubicBezTo>
                  <a:cubicBezTo>
                    <a:pt x="166" y="128"/>
                    <a:pt x="169" y="119"/>
                    <a:pt x="171" y="111"/>
                  </a:cubicBezTo>
                  <a:lnTo>
                    <a:pt x="187" y="111"/>
                  </a:lnTo>
                  <a:close/>
                  <a:moveTo>
                    <a:pt x="94" y="132"/>
                  </a:moveTo>
                  <a:cubicBezTo>
                    <a:pt x="72" y="132"/>
                    <a:pt x="55" y="114"/>
                    <a:pt x="55" y="93"/>
                  </a:cubicBezTo>
                  <a:cubicBezTo>
                    <a:pt x="55" y="71"/>
                    <a:pt x="72" y="54"/>
                    <a:pt x="94" y="54"/>
                  </a:cubicBezTo>
                  <a:cubicBezTo>
                    <a:pt x="115" y="54"/>
                    <a:pt x="132" y="71"/>
                    <a:pt x="132" y="93"/>
                  </a:cubicBezTo>
                  <a:cubicBezTo>
                    <a:pt x="132" y="114"/>
                    <a:pt x="115" y="132"/>
                    <a:pt x="94" y="132"/>
                  </a:cubicBezTo>
                  <a:close/>
                </a:path>
              </a:pathLst>
            </a:custGeom>
            <a:solidFill>
              <a:srgbClr val="6BC5F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 name="iSḻïdê">
              <a:extLst>
                <a:ext uri="{FF2B5EF4-FFF2-40B4-BE49-F238E27FC236}">
                  <a16:creationId xmlns:a16="http://schemas.microsoft.com/office/drawing/2014/main" id="{A57C61E9-940A-482D-BB12-317300E5474C}"/>
                </a:ext>
              </a:extLst>
            </p:cNvPr>
            <p:cNvSpPr/>
            <p:nvPr/>
          </p:nvSpPr>
          <p:spPr bwMode="auto">
            <a:xfrm>
              <a:off x="7835900" y="3783013"/>
              <a:ext cx="917575" cy="1265238"/>
            </a:xfrm>
            <a:custGeom>
              <a:avLst/>
              <a:gdLst>
                <a:gd name="T0" fmla="*/ 0 w 119"/>
                <a:gd name="T1" fmla="*/ 163 h 164"/>
                <a:gd name="T2" fmla="*/ 117 w 119"/>
                <a:gd name="T3" fmla="*/ 0 h 164"/>
                <a:gd name="T4" fmla="*/ 119 w 119"/>
                <a:gd name="T5" fmla="*/ 2 h 164"/>
                <a:gd name="T6" fmla="*/ 4 w 119"/>
                <a:gd name="T7" fmla="*/ 164 h 164"/>
                <a:gd name="T8" fmla="*/ 0 w 119"/>
                <a:gd name="T9" fmla="*/ 163 h 164"/>
              </a:gdLst>
              <a:ahLst/>
              <a:cxnLst>
                <a:cxn ang="0">
                  <a:pos x="T0" y="T1"/>
                </a:cxn>
                <a:cxn ang="0">
                  <a:pos x="T2" y="T3"/>
                </a:cxn>
                <a:cxn ang="0">
                  <a:pos x="T4" y="T5"/>
                </a:cxn>
                <a:cxn ang="0">
                  <a:pos x="T6" y="T7"/>
                </a:cxn>
                <a:cxn ang="0">
                  <a:pos x="T8" y="T9"/>
                </a:cxn>
              </a:cxnLst>
              <a:rect l="0" t="0" r="r" b="b"/>
              <a:pathLst>
                <a:path w="119" h="164">
                  <a:moveTo>
                    <a:pt x="0" y="163"/>
                  </a:moveTo>
                  <a:cubicBezTo>
                    <a:pt x="22" y="98"/>
                    <a:pt x="63" y="41"/>
                    <a:pt x="117" y="0"/>
                  </a:cubicBezTo>
                  <a:cubicBezTo>
                    <a:pt x="119" y="2"/>
                    <a:pt x="119" y="2"/>
                    <a:pt x="119" y="2"/>
                  </a:cubicBezTo>
                  <a:cubicBezTo>
                    <a:pt x="65" y="43"/>
                    <a:pt x="25" y="100"/>
                    <a:pt x="4" y="164"/>
                  </a:cubicBezTo>
                  <a:lnTo>
                    <a:pt x="0" y="163"/>
                  </a:lnTo>
                  <a:close/>
                </a:path>
              </a:pathLst>
            </a:custGeom>
            <a:solidFill>
              <a:srgbClr val="2A47A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 name="íṥḻiḋè">
              <a:extLst>
                <a:ext uri="{FF2B5EF4-FFF2-40B4-BE49-F238E27FC236}">
                  <a16:creationId xmlns:a16="http://schemas.microsoft.com/office/drawing/2014/main" id="{B25021BF-6990-4AB2-A30E-C71459E51DF9}"/>
                </a:ext>
              </a:extLst>
            </p:cNvPr>
            <p:cNvSpPr/>
            <p:nvPr/>
          </p:nvSpPr>
          <p:spPr bwMode="auto">
            <a:xfrm>
              <a:off x="7897813" y="4114800"/>
              <a:ext cx="292100" cy="347663"/>
            </a:xfrm>
            <a:custGeom>
              <a:avLst/>
              <a:gdLst>
                <a:gd name="T0" fmla="*/ 7 w 38"/>
                <a:gd name="T1" fmla="*/ 29 h 45"/>
                <a:gd name="T2" fmla="*/ 8 w 38"/>
                <a:gd name="T3" fmla="*/ 0 h 45"/>
                <a:gd name="T4" fmla="*/ 32 w 38"/>
                <a:gd name="T5" fmla="*/ 16 h 45"/>
                <a:gd name="T6" fmla="*/ 30 w 38"/>
                <a:gd name="T7" fmla="*/ 45 h 45"/>
                <a:gd name="T8" fmla="*/ 7 w 38"/>
                <a:gd name="T9" fmla="*/ 29 h 45"/>
              </a:gdLst>
              <a:ahLst/>
              <a:cxnLst>
                <a:cxn ang="0">
                  <a:pos x="T0" y="T1"/>
                </a:cxn>
                <a:cxn ang="0">
                  <a:pos x="T2" y="T3"/>
                </a:cxn>
                <a:cxn ang="0">
                  <a:pos x="T4" y="T5"/>
                </a:cxn>
                <a:cxn ang="0">
                  <a:pos x="T6" y="T7"/>
                </a:cxn>
                <a:cxn ang="0">
                  <a:pos x="T8" y="T9"/>
                </a:cxn>
              </a:cxnLst>
              <a:rect l="0" t="0" r="r" b="b"/>
              <a:pathLst>
                <a:path w="38" h="45">
                  <a:moveTo>
                    <a:pt x="7" y="29"/>
                  </a:moveTo>
                  <a:cubicBezTo>
                    <a:pt x="0" y="16"/>
                    <a:pt x="8" y="0"/>
                    <a:pt x="8" y="0"/>
                  </a:cubicBezTo>
                  <a:cubicBezTo>
                    <a:pt x="8" y="0"/>
                    <a:pt x="25" y="4"/>
                    <a:pt x="32" y="16"/>
                  </a:cubicBezTo>
                  <a:cubicBezTo>
                    <a:pt x="38" y="29"/>
                    <a:pt x="30" y="45"/>
                    <a:pt x="30" y="45"/>
                  </a:cubicBezTo>
                  <a:cubicBezTo>
                    <a:pt x="30" y="45"/>
                    <a:pt x="13" y="41"/>
                    <a:pt x="7" y="29"/>
                  </a:cubicBezTo>
                  <a:close/>
                </a:path>
              </a:pathLst>
            </a:custGeom>
            <a:solidFill>
              <a:srgbClr val="2A47A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 name="ïṣḷíḑê">
              <a:extLst>
                <a:ext uri="{FF2B5EF4-FFF2-40B4-BE49-F238E27FC236}">
                  <a16:creationId xmlns:a16="http://schemas.microsoft.com/office/drawing/2014/main" id="{3D0707CB-F6FC-4881-B24E-6CAF71926762}"/>
                </a:ext>
              </a:extLst>
            </p:cNvPr>
            <p:cNvSpPr/>
            <p:nvPr/>
          </p:nvSpPr>
          <p:spPr bwMode="auto">
            <a:xfrm>
              <a:off x="8175625" y="4284663"/>
              <a:ext cx="385763" cy="215900"/>
            </a:xfrm>
            <a:prstGeom prst="ellipse">
              <a:avLst/>
            </a:prstGeom>
            <a:solidFill>
              <a:srgbClr val="2A47A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 name="íśľidè">
              <a:extLst>
                <a:ext uri="{FF2B5EF4-FFF2-40B4-BE49-F238E27FC236}">
                  <a16:creationId xmlns:a16="http://schemas.microsoft.com/office/drawing/2014/main" id="{383D75A8-ED4C-4EA9-B231-A7C33FBEA526}"/>
                </a:ext>
              </a:extLst>
            </p:cNvPr>
            <p:cNvSpPr/>
            <p:nvPr/>
          </p:nvSpPr>
          <p:spPr bwMode="auto">
            <a:xfrm>
              <a:off x="8359775" y="4046538"/>
              <a:ext cx="331788" cy="184150"/>
            </a:xfrm>
            <a:custGeom>
              <a:avLst/>
              <a:gdLst>
                <a:gd name="T0" fmla="*/ 22 w 43"/>
                <a:gd name="T1" fmla="*/ 0 h 24"/>
                <a:gd name="T2" fmla="*/ 43 w 43"/>
                <a:gd name="T3" fmla="*/ 12 h 24"/>
                <a:gd name="T4" fmla="*/ 22 w 43"/>
                <a:gd name="T5" fmla="*/ 24 h 24"/>
                <a:gd name="T6" fmla="*/ 0 w 43"/>
                <a:gd name="T7" fmla="*/ 13 h 24"/>
                <a:gd name="T8" fmla="*/ 22 w 43"/>
                <a:gd name="T9" fmla="*/ 0 h 24"/>
              </a:gdLst>
              <a:ahLst/>
              <a:cxnLst>
                <a:cxn ang="0">
                  <a:pos x="T0" y="T1"/>
                </a:cxn>
                <a:cxn ang="0">
                  <a:pos x="T2" y="T3"/>
                </a:cxn>
                <a:cxn ang="0">
                  <a:pos x="T4" y="T5"/>
                </a:cxn>
                <a:cxn ang="0">
                  <a:pos x="T6" y="T7"/>
                </a:cxn>
                <a:cxn ang="0">
                  <a:pos x="T8" y="T9"/>
                </a:cxn>
              </a:cxnLst>
              <a:rect l="0" t="0" r="r" b="b"/>
              <a:pathLst>
                <a:path w="43" h="24">
                  <a:moveTo>
                    <a:pt x="22" y="0"/>
                  </a:moveTo>
                  <a:cubicBezTo>
                    <a:pt x="34" y="0"/>
                    <a:pt x="43" y="12"/>
                    <a:pt x="43" y="12"/>
                  </a:cubicBezTo>
                  <a:cubicBezTo>
                    <a:pt x="43" y="12"/>
                    <a:pt x="34" y="24"/>
                    <a:pt x="22" y="24"/>
                  </a:cubicBezTo>
                  <a:cubicBezTo>
                    <a:pt x="10" y="24"/>
                    <a:pt x="0" y="13"/>
                    <a:pt x="0" y="13"/>
                  </a:cubicBezTo>
                  <a:cubicBezTo>
                    <a:pt x="0" y="13"/>
                    <a:pt x="10" y="1"/>
                    <a:pt x="22" y="0"/>
                  </a:cubicBezTo>
                  <a:close/>
                </a:path>
              </a:pathLst>
            </a:custGeom>
            <a:solidFill>
              <a:srgbClr val="2A47A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 name="iṥlïḍè">
              <a:extLst>
                <a:ext uri="{FF2B5EF4-FFF2-40B4-BE49-F238E27FC236}">
                  <a16:creationId xmlns:a16="http://schemas.microsoft.com/office/drawing/2014/main" id="{53D5AB8A-72AE-4071-9898-B736A9CCA1BD}"/>
                </a:ext>
              </a:extLst>
            </p:cNvPr>
            <p:cNvSpPr/>
            <p:nvPr/>
          </p:nvSpPr>
          <p:spPr bwMode="auto">
            <a:xfrm>
              <a:off x="8197850" y="3852863"/>
              <a:ext cx="215900" cy="301625"/>
            </a:xfrm>
            <a:custGeom>
              <a:avLst/>
              <a:gdLst>
                <a:gd name="T0" fmla="*/ 3 w 28"/>
                <a:gd name="T1" fmla="*/ 23 h 39"/>
                <a:gd name="T2" fmla="*/ 8 w 28"/>
                <a:gd name="T3" fmla="*/ 0 h 39"/>
                <a:gd name="T4" fmla="*/ 25 w 28"/>
                <a:gd name="T5" fmla="*/ 16 h 39"/>
                <a:gd name="T6" fmla="*/ 20 w 28"/>
                <a:gd name="T7" fmla="*/ 39 h 39"/>
                <a:gd name="T8" fmla="*/ 3 w 28"/>
                <a:gd name="T9" fmla="*/ 23 h 39"/>
              </a:gdLst>
              <a:ahLst/>
              <a:cxnLst>
                <a:cxn ang="0">
                  <a:pos x="T0" y="T1"/>
                </a:cxn>
                <a:cxn ang="0">
                  <a:pos x="T2" y="T3"/>
                </a:cxn>
                <a:cxn ang="0">
                  <a:pos x="T4" y="T5"/>
                </a:cxn>
                <a:cxn ang="0">
                  <a:pos x="T6" y="T7"/>
                </a:cxn>
                <a:cxn ang="0">
                  <a:pos x="T8" y="T9"/>
                </a:cxn>
              </a:cxnLst>
              <a:rect l="0" t="0" r="r" b="b"/>
              <a:pathLst>
                <a:path w="28" h="39">
                  <a:moveTo>
                    <a:pt x="3" y="23"/>
                  </a:moveTo>
                  <a:cubicBezTo>
                    <a:pt x="0" y="12"/>
                    <a:pt x="8" y="0"/>
                    <a:pt x="8" y="0"/>
                  </a:cubicBezTo>
                  <a:cubicBezTo>
                    <a:pt x="8" y="0"/>
                    <a:pt x="21" y="5"/>
                    <a:pt x="25" y="16"/>
                  </a:cubicBezTo>
                  <a:cubicBezTo>
                    <a:pt x="28" y="27"/>
                    <a:pt x="20" y="39"/>
                    <a:pt x="20" y="39"/>
                  </a:cubicBezTo>
                  <a:cubicBezTo>
                    <a:pt x="20" y="39"/>
                    <a:pt x="7" y="34"/>
                    <a:pt x="3" y="23"/>
                  </a:cubicBezTo>
                  <a:close/>
                </a:path>
              </a:pathLst>
            </a:custGeom>
            <a:solidFill>
              <a:srgbClr val="2A47A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 name="ísļiḓé">
              <a:extLst>
                <a:ext uri="{FF2B5EF4-FFF2-40B4-BE49-F238E27FC236}">
                  <a16:creationId xmlns:a16="http://schemas.microsoft.com/office/drawing/2014/main" id="{858D5BF7-D0E4-408B-8B75-18408D66FBC9}"/>
                </a:ext>
              </a:extLst>
            </p:cNvPr>
            <p:cNvSpPr/>
            <p:nvPr/>
          </p:nvSpPr>
          <p:spPr bwMode="auto">
            <a:xfrm>
              <a:off x="8461375" y="3668713"/>
              <a:ext cx="184150" cy="254000"/>
            </a:xfrm>
            <a:custGeom>
              <a:avLst/>
              <a:gdLst>
                <a:gd name="T0" fmla="*/ 3 w 24"/>
                <a:gd name="T1" fmla="*/ 20 h 33"/>
                <a:gd name="T2" fmla="*/ 6 w 24"/>
                <a:gd name="T3" fmla="*/ 0 h 33"/>
                <a:gd name="T4" fmla="*/ 21 w 24"/>
                <a:gd name="T5" fmla="*/ 14 h 33"/>
                <a:gd name="T6" fmla="*/ 17 w 24"/>
                <a:gd name="T7" fmla="*/ 33 h 33"/>
                <a:gd name="T8" fmla="*/ 3 w 24"/>
                <a:gd name="T9" fmla="*/ 20 h 33"/>
              </a:gdLst>
              <a:ahLst/>
              <a:cxnLst>
                <a:cxn ang="0">
                  <a:pos x="T0" y="T1"/>
                </a:cxn>
                <a:cxn ang="0">
                  <a:pos x="T2" y="T3"/>
                </a:cxn>
                <a:cxn ang="0">
                  <a:pos x="T4" y="T5"/>
                </a:cxn>
                <a:cxn ang="0">
                  <a:pos x="T6" y="T7"/>
                </a:cxn>
                <a:cxn ang="0">
                  <a:pos x="T8" y="T9"/>
                </a:cxn>
              </a:cxnLst>
              <a:rect l="0" t="0" r="r" b="b"/>
              <a:pathLst>
                <a:path w="24" h="33">
                  <a:moveTo>
                    <a:pt x="3" y="20"/>
                  </a:moveTo>
                  <a:cubicBezTo>
                    <a:pt x="0" y="11"/>
                    <a:pt x="6" y="0"/>
                    <a:pt x="6" y="0"/>
                  </a:cubicBezTo>
                  <a:cubicBezTo>
                    <a:pt x="6" y="0"/>
                    <a:pt x="18" y="5"/>
                    <a:pt x="21" y="14"/>
                  </a:cubicBezTo>
                  <a:cubicBezTo>
                    <a:pt x="24" y="23"/>
                    <a:pt x="17" y="33"/>
                    <a:pt x="17" y="33"/>
                  </a:cubicBezTo>
                  <a:cubicBezTo>
                    <a:pt x="17" y="33"/>
                    <a:pt x="5" y="29"/>
                    <a:pt x="3" y="20"/>
                  </a:cubicBezTo>
                  <a:close/>
                </a:path>
              </a:pathLst>
            </a:custGeom>
            <a:solidFill>
              <a:srgbClr val="2A47A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 name="ïŝliḓé">
              <a:extLst>
                <a:ext uri="{FF2B5EF4-FFF2-40B4-BE49-F238E27FC236}">
                  <a16:creationId xmlns:a16="http://schemas.microsoft.com/office/drawing/2014/main" id="{86352705-0706-4757-A7AC-1D3CF77650F1}"/>
                </a:ext>
              </a:extLst>
            </p:cNvPr>
            <p:cNvSpPr/>
            <p:nvPr/>
          </p:nvSpPr>
          <p:spPr bwMode="auto">
            <a:xfrm>
              <a:off x="8607425" y="3844925"/>
              <a:ext cx="254000" cy="177800"/>
            </a:xfrm>
            <a:custGeom>
              <a:avLst/>
              <a:gdLst>
                <a:gd name="T0" fmla="*/ 19 w 33"/>
                <a:gd name="T1" fmla="*/ 3 h 23"/>
                <a:gd name="T2" fmla="*/ 33 w 33"/>
                <a:gd name="T3" fmla="*/ 16 h 23"/>
                <a:gd name="T4" fmla="*/ 14 w 33"/>
                <a:gd name="T5" fmla="*/ 21 h 23"/>
                <a:gd name="T6" fmla="*/ 0 w 33"/>
                <a:gd name="T7" fmla="*/ 7 h 23"/>
                <a:gd name="T8" fmla="*/ 19 w 33"/>
                <a:gd name="T9" fmla="*/ 3 h 23"/>
              </a:gdLst>
              <a:ahLst/>
              <a:cxnLst>
                <a:cxn ang="0">
                  <a:pos x="T0" y="T1"/>
                </a:cxn>
                <a:cxn ang="0">
                  <a:pos x="T2" y="T3"/>
                </a:cxn>
                <a:cxn ang="0">
                  <a:pos x="T4" y="T5"/>
                </a:cxn>
                <a:cxn ang="0">
                  <a:pos x="T6" y="T7"/>
                </a:cxn>
                <a:cxn ang="0">
                  <a:pos x="T8" y="T9"/>
                </a:cxn>
              </a:cxnLst>
              <a:rect l="0" t="0" r="r" b="b"/>
              <a:pathLst>
                <a:path w="33" h="23">
                  <a:moveTo>
                    <a:pt x="19" y="3"/>
                  </a:moveTo>
                  <a:cubicBezTo>
                    <a:pt x="28" y="5"/>
                    <a:pt x="33" y="16"/>
                    <a:pt x="33" y="16"/>
                  </a:cubicBezTo>
                  <a:cubicBezTo>
                    <a:pt x="33" y="16"/>
                    <a:pt x="24" y="23"/>
                    <a:pt x="14" y="21"/>
                  </a:cubicBezTo>
                  <a:cubicBezTo>
                    <a:pt x="5" y="19"/>
                    <a:pt x="0" y="7"/>
                    <a:pt x="0" y="7"/>
                  </a:cubicBezTo>
                  <a:cubicBezTo>
                    <a:pt x="0" y="7"/>
                    <a:pt x="10" y="0"/>
                    <a:pt x="19" y="3"/>
                  </a:cubicBezTo>
                  <a:close/>
                </a:path>
              </a:pathLst>
            </a:custGeom>
            <a:solidFill>
              <a:srgbClr val="2A47A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 name="ïṣlîḍê">
              <a:extLst>
                <a:ext uri="{FF2B5EF4-FFF2-40B4-BE49-F238E27FC236}">
                  <a16:creationId xmlns:a16="http://schemas.microsoft.com/office/drawing/2014/main" id="{24801305-AEEE-4DF2-B597-2493D68A9833}"/>
                </a:ext>
              </a:extLst>
            </p:cNvPr>
            <p:cNvSpPr/>
            <p:nvPr/>
          </p:nvSpPr>
          <p:spPr bwMode="auto">
            <a:xfrm>
              <a:off x="8715375" y="3629025"/>
              <a:ext cx="207963" cy="209550"/>
            </a:xfrm>
            <a:custGeom>
              <a:avLst/>
              <a:gdLst>
                <a:gd name="T0" fmla="*/ 7 w 27"/>
                <a:gd name="T1" fmla="*/ 6 h 27"/>
                <a:gd name="T2" fmla="*/ 27 w 27"/>
                <a:gd name="T3" fmla="*/ 3 h 27"/>
                <a:gd name="T4" fmla="*/ 19 w 27"/>
                <a:gd name="T5" fmla="*/ 21 h 27"/>
                <a:gd name="T6" fmla="*/ 0 w 27"/>
                <a:gd name="T7" fmla="*/ 24 h 27"/>
                <a:gd name="T8" fmla="*/ 7 w 27"/>
                <a:gd name="T9" fmla="*/ 6 h 27"/>
              </a:gdLst>
              <a:ahLst/>
              <a:cxnLst>
                <a:cxn ang="0">
                  <a:pos x="T0" y="T1"/>
                </a:cxn>
                <a:cxn ang="0">
                  <a:pos x="T2" y="T3"/>
                </a:cxn>
                <a:cxn ang="0">
                  <a:pos x="T4" y="T5"/>
                </a:cxn>
                <a:cxn ang="0">
                  <a:pos x="T6" y="T7"/>
                </a:cxn>
                <a:cxn ang="0">
                  <a:pos x="T8" y="T9"/>
                </a:cxn>
              </a:cxnLst>
              <a:rect l="0" t="0" r="r" b="b"/>
              <a:pathLst>
                <a:path w="27" h="27">
                  <a:moveTo>
                    <a:pt x="7" y="6"/>
                  </a:moveTo>
                  <a:cubicBezTo>
                    <a:pt x="15" y="0"/>
                    <a:pt x="27" y="3"/>
                    <a:pt x="27" y="3"/>
                  </a:cubicBezTo>
                  <a:cubicBezTo>
                    <a:pt x="27" y="3"/>
                    <a:pt x="27" y="15"/>
                    <a:pt x="19" y="21"/>
                  </a:cubicBezTo>
                  <a:cubicBezTo>
                    <a:pt x="12" y="27"/>
                    <a:pt x="0" y="24"/>
                    <a:pt x="0" y="24"/>
                  </a:cubicBezTo>
                  <a:cubicBezTo>
                    <a:pt x="0" y="24"/>
                    <a:pt x="0" y="12"/>
                    <a:pt x="7" y="6"/>
                  </a:cubicBezTo>
                  <a:close/>
                </a:path>
              </a:pathLst>
            </a:custGeom>
            <a:solidFill>
              <a:srgbClr val="2A47A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 name="iŝ1íďé">
              <a:extLst>
                <a:ext uri="{FF2B5EF4-FFF2-40B4-BE49-F238E27FC236}">
                  <a16:creationId xmlns:a16="http://schemas.microsoft.com/office/drawing/2014/main" id="{23282BE9-FDB9-4774-A68E-F86D2DE36223}"/>
                </a:ext>
              </a:extLst>
            </p:cNvPr>
            <p:cNvSpPr/>
            <p:nvPr/>
          </p:nvSpPr>
          <p:spPr bwMode="auto">
            <a:xfrm>
              <a:off x="4132263" y="1346200"/>
              <a:ext cx="849313" cy="1381125"/>
            </a:xfrm>
            <a:custGeom>
              <a:avLst/>
              <a:gdLst>
                <a:gd name="T0" fmla="*/ 106 w 110"/>
                <a:gd name="T1" fmla="*/ 179 h 179"/>
                <a:gd name="T2" fmla="*/ 0 w 110"/>
                <a:gd name="T3" fmla="*/ 2 h 179"/>
                <a:gd name="T4" fmla="*/ 2 w 110"/>
                <a:gd name="T5" fmla="*/ 0 h 179"/>
                <a:gd name="T6" fmla="*/ 110 w 110"/>
                <a:gd name="T7" fmla="*/ 178 h 179"/>
                <a:gd name="T8" fmla="*/ 106 w 110"/>
                <a:gd name="T9" fmla="*/ 179 h 179"/>
              </a:gdLst>
              <a:ahLst/>
              <a:cxnLst>
                <a:cxn ang="0">
                  <a:pos x="T0" y="T1"/>
                </a:cxn>
                <a:cxn ang="0">
                  <a:pos x="T2" y="T3"/>
                </a:cxn>
                <a:cxn ang="0">
                  <a:pos x="T4" y="T5"/>
                </a:cxn>
                <a:cxn ang="0">
                  <a:pos x="T6" y="T7"/>
                </a:cxn>
                <a:cxn ang="0">
                  <a:pos x="T8" y="T9"/>
                </a:cxn>
              </a:cxnLst>
              <a:rect l="0" t="0" r="r" b="b"/>
              <a:pathLst>
                <a:path w="110" h="179">
                  <a:moveTo>
                    <a:pt x="106" y="179"/>
                  </a:moveTo>
                  <a:cubicBezTo>
                    <a:pt x="90" y="111"/>
                    <a:pt x="52" y="49"/>
                    <a:pt x="0" y="2"/>
                  </a:cubicBezTo>
                  <a:cubicBezTo>
                    <a:pt x="2" y="0"/>
                    <a:pt x="2" y="0"/>
                    <a:pt x="2" y="0"/>
                  </a:cubicBezTo>
                  <a:cubicBezTo>
                    <a:pt x="55" y="46"/>
                    <a:pt x="93" y="109"/>
                    <a:pt x="110" y="178"/>
                  </a:cubicBezTo>
                  <a:lnTo>
                    <a:pt x="106" y="179"/>
                  </a:lnTo>
                  <a:close/>
                </a:path>
              </a:pathLst>
            </a:custGeom>
            <a:solidFill>
              <a:srgbClr val="2A47A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 name="íSḻíḓè">
              <a:extLst>
                <a:ext uri="{FF2B5EF4-FFF2-40B4-BE49-F238E27FC236}">
                  <a16:creationId xmlns:a16="http://schemas.microsoft.com/office/drawing/2014/main" id="{14334653-28F5-4AD2-A232-F65318D9D22D}"/>
                </a:ext>
              </a:extLst>
            </p:cNvPr>
            <p:cNvSpPr/>
            <p:nvPr/>
          </p:nvSpPr>
          <p:spPr bwMode="auto">
            <a:xfrm>
              <a:off x="4672013" y="1747838"/>
              <a:ext cx="309563" cy="354013"/>
            </a:xfrm>
            <a:custGeom>
              <a:avLst/>
              <a:gdLst>
                <a:gd name="T0" fmla="*/ 32 w 40"/>
                <a:gd name="T1" fmla="*/ 30 h 46"/>
                <a:gd name="T2" fmla="*/ 33 w 40"/>
                <a:gd name="T3" fmla="*/ 0 h 46"/>
                <a:gd name="T4" fmla="*/ 8 w 40"/>
                <a:gd name="T5" fmla="*/ 16 h 46"/>
                <a:gd name="T6" fmla="*/ 7 w 40"/>
                <a:gd name="T7" fmla="*/ 46 h 46"/>
                <a:gd name="T8" fmla="*/ 32 w 40"/>
                <a:gd name="T9" fmla="*/ 30 h 46"/>
              </a:gdLst>
              <a:ahLst/>
              <a:cxnLst>
                <a:cxn ang="0">
                  <a:pos x="T0" y="T1"/>
                </a:cxn>
                <a:cxn ang="0">
                  <a:pos x="T2" y="T3"/>
                </a:cxn>
                <a:cxn ang="0">
                  <a:pos x="T4" y="T5"/>
                </a:cxn>
                <a:cxn ang="0">
                  <a:pos x="T6" y="T7"/>
                </a:cxn>
                <a:cxn ang="0">
                  <a:pos x="T8" y="T9"/>
                </a:cxn>
              </a:cxnLst>
              <a:rect l="0" t="0" r="r" b="b"/>
              <a:pathLst>
                <a:path w="40" h="46">
                  <a:moveTo>
                    <a:pt x="32" y="30"/>
                  </a:moveTo>
                  <a:cubicBezTo>
                    <a:pt x="40" y="18"/>
                    <a:pt x="33" y="0"/>
                    <a:pt x="33" y="0"/>
                  </a:cubicBezTo>
                  <a:cubicBezTo>
                    <a:pt x="33" y="0"/>
                    <a:pt x="15" y="3"/>
                    <a:pt x="8" y="16"/>
                  </a:cubicBezTo>
                  <a:cubicBezTo>
                    <a:pt x="0" y="28"/>
                    <a:pt x="7" y="46"/>
                    <a:pt x="7" y="46"/>
                  </a:cubicBezTo>
                  <a:cubicBezTo>
                    <a:pt x="7" y="46"/>
                    <a:pt x="25" y="43"/>
                    <a:pt x="32" y="30"/>
                  </a:cubicBezTo>
                  <a:close/>
                </a:path>
              </a:pathLst>
            </a:custGeom>
            <a:solidFill>
              <a:srgbClr val="2A47A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0" name="îṡ1íḓe">
              <a:extLst>
                <a:ext uri="{FF2B5EF4-FFF2-40B4-BE49-F238E27FC236}">
                  <a16:creationId xmlns:a16="http://schemas.microsoft.com/office/drawing/2014/main" id="{39E3E010-1450-4D2E-903C-78C37528B0FB}"/>
                </a:ext>
              </a:extLst>
            </p:cNvPr>
            <p:cNvSpPr/>
            <p:nvPr/>
          </p:nvSpPr>
          <p:spPr bwMode="auto">
            <a:xfrm>
              <a:off x="4278313" y="1885950"/>
              <a:ext cx="409575" cy="247650"/>
            </a:xfrm>
            <a:custGeom>
              <a:avLst/>
              <a:gdLst>
                <a:gd name="T0" fmla="*/ 28 w 53"/>
                <a:gd name="T1" fmla="*/ 1 h 32"/>
                <a:gd name="T2" fmla="*/ 0 w 53"/>
                <a:gd name="T3" fmla="*/ 14 h 32"/>
                <a:gd name="T4" fmla="*/ 25 w 53"/>
                <a:gd name="T5" fmla="*/ 30 h 32"/>
                <a:gd name="T6" fmla="*/ 53 w 53"/>
                <a:gd name="T7" fmla="*/ 18 h 32"/>
                <a:gd name="T8" fmla="*/ 28 w 53"/>
                <a:gd name="T9" fmla="*/ 1 h 32"/>
              </a:gdLst>
              <a:ahLst/>
              <a:cxnLst>
                <a:cxn ang="0">
                  <a:pos x="T0" y="T1"/>
                </a:cxn>
                <a:cxn ang="0">
                  <a:pos x="T2" y="T3"/>
                </a:cxn>
                <a:cxn ang="0">
                  <a:pos x="T4" y="T5"/>
                </a:cxn>
                <a:cxn ang="0">
                  <a:pos x="T6" y="T7"/>
                </a:cxn>
                <a:cxn ang="0">
                  <a:pos x="T8" y="T9"/>
                </a:cxn>
              </a:cxnLst>
              <a:rect l="0" t="0" r="r" b="b"/>
              <a:pathLst>
                <a:path w="53" h="32">
                  <a:moveTo>
                    <a:pt x="28" y="1"/>
                  </a:moveTo>
                  <a:cubicBezTo>
                    <a:pt x="13" y="0"/>
                    <a:pt x="0" y="14"/>
                    <a:pt x="0" y="14"/>
                  </a:cubicBezTo>
                  <a:cubicBezTo>
                    <a:pt x="0" y="14"/>
                    <a:pt x="11" y="29"/>
                    <a:pt x="25" y="30"/>
                  </a:cubicBezTo>
                  <a:cubicBezTo>
                    <a:pt x="40" y="32"/>
                    <a:pt x="53" y="18"/>
                    <a:pt x="53" y="18"/>
                  </a:cubicBezTo>
                  <a:cubicBezTo>
                    <a:pt x="53" y="18"/>
                    <a:pt x="42" y="3"/>
                    <a:pt x="28" y="1"/>
                  </a:cubicBezTo>
                  <a:close/>
                </a:path>
              </a:pathLst>
            </a:custGeom>
            <a:solidFill>
              <a:srgbClr val="2A47A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1" name="ïṧḷiḍê">
              <a:extLst>
                <a:ext uri="{FF2B5EF4-FFF2-40B4-BE49-F238E27FC236}">
                  <a16:creationId xmlns:a16="http://schemas.microsoft.com/office/drawing/2014/main" id="{82B90D4D-A10E-4B13-94CD-81EC5537AFBC}"/>
                </a:ext>
              </a:extLst>
            </p:cNvPr>
            <p:cNvSpPr/>
            <p:nvPr/>
          </p:nvSpPr>
          <p:spPr bwMode="auto">
            <a:xfrm>
              <a:off x="4164013" y="1631950"/>
              <a:ext cx="346075" cy="207963"/>
            </a:xfrm>
            <a:custGeom>
              <a:avLst/>
              <a:gdLst>
                <a:gd name="T0" fmla="*/ 23 w 45"/>
                <a:gd name="T1" fmla="*/ 1 h 27"/>
                <a:gd name="T2" fmla="*/ 0 w 45"/>
                <a:gd name="T3" fmla="*/ 11 h 27"/>
                <a:gd name="T4" fmla="*/ 21 w 45"/>
                <a:gd name="T5" fmla="*/ 26 h 27"/>
                <a:gd name="T6" fmla="*/ 45 w 45"/>
                <a:gd name="T7" fmla="*/ 15 h 27"/>
                <a:gd name="T8" fmla="*/ 23 w 45"/>
                <a:gd name="T9" fmla="*/ 1 h 27"/>
              </a:gdLst>
              <a:ahLst/>
              <a:cxnLst>
                <a:cxn ang="0">
                  <a:pos x="T0" y="T1"/>
                </a:cxn>
                <a:cxn ang="0">
                  <a:pos x="T2" y="T3"/>
                </a:cxn>
                <a:cxn ang="0">
                  <a:pos x="T4" y="T5"/>
                </a:cxn>
                <a:cxn ang="0">
                  <a:pos x="T6" y="T7"/>
                </a:cxn>
                <a:cxn ang="0">
                  <a:pos x="T8" y="T9"/>
                </a:cxn>
              </a:cxnLst>
              <a:rect l="0" t="0" r="r" b="b"/>
              <a:pathLst>
                <a:path w="45" h="27">
                  <a:moveTo>
                    <a:pt x="23" y="1"/>
                  </a:moveTo>
                  <a:cubicBezTo>
                    <a:pt x="11" y="0"/>
                    <a:pt x="0" y="11"/>
                    <a:pt x="0" y="11"/>
                  </a:cubicBezTo>
                  <a:cubicBezTo>
                    <a:pt x="0" y="11"/>
                    <a:pt x="9" y="25"/>
                    <a:pt x="21" y="26"/>
                  </a:cubicBezTo>
                  <a:cubicBezTo>
                    <a:pt x="34" y="27"/>
                    <a:pt x="45" y="15"/>
                    <a:pt x="45" y="15"/>
                  </a:cubicBezTo>
                  <a:cubicBezTo>
                    <a:pt x="45" y="15"/>
                    <a:pt x="36" y="2"/>
                    <a:pt x="23" y="1"/>
                  </a:cubicBezTo>
                  <a:close/>
                </a:path>
              </a:pathLst>
            </a:custGeom>
            <a:solidFill>
              <a:srgbClr val="2A47A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2" name="îSļîḋé">
              <a:extLst>
                <a:ext uri="{FF2B5EF4-FFF2-40B4-BE49-F238E27FC236}">
                  <a16:creationId xmlns:a16="http://schemas.microsoft.com/office/drawing/2014/main" id="{1EB937D3-8E72-4FBA-BAA9-15E2629F1F20}"/>
                </a:ext>
              </a:extLst>
            </p:cNvPr>
            <p:cNvSpPr/>
            <p:nvPr/>
          </p:nvSpPr>
          <p:spPr bwMode="auto">
            <a:xfrm>
              <a:off x="4456113" y="1454150"/>
              <a:ext cx="239713" cy="309563"/>
            </a:xfrm>
            <a:custGeom>
              <a:avLst/>
              <a:gdLst>
                <a:gd name="T0" fmla="*/ 27 w 31"/>
                <a:gd name="T1" fmla="*/ 24 h 40"/>
                <a:gd name="T2" fmla="*/ 24 w 31"/>
                <a:gd name="T3" fmla="*/ 0 h 40"/>
                <a:gd name="T4" fmla="*/ 5 w 31"/>
                <a:gd name="T5" fmla="*/ 16 h 40"/>
                <a:gd name="T6" fmla="*/ 8 w 31"/>
                <a:gd name="T7" fmla="*/ 40 h 40"/>
                <a:gd name="T8" fmla="*/ 27 w 31"/>
                <a:gd name="T9" fmla="*/ 24 h 40"/>
              </a:gdLst>
              <a:ahLst/>
              <a:cxnLst>
                <a:cxn ang="0">
                  <a:pos x="T0" y="T1"/>
                </a:cxn>
                <a:cxn ang="0">
                  <a:pos x="T2" y="T3"/>
                </a:cxn>
                <a:cxn ang="0">
                  <a:pos x="T4" y="T5"/>
                </a:cxn>
                <a:cxn ang="0">
                  <a:pos x="T6" y="T7"/>
                </a:cxn>
                <a:cxn ang="0">
                  <a:pos x="T8" y="T9"/>
                </a:cxn>
              </a:cxnLst>
              <a:rect l="0" t="0" r="r" b="b"/>
              <a:pathLst>
                <a:path w="31" h="40">
                  <a:moveTo>
                    <a:pt x="27" y="24"/>
                  </a:moveTo>
                  <a:cubicBezTo>
                    <a:pt x="31" y="13"/>
                    <a:pt x="24" y="0"/>
                    <a:pt x="24" y="0"/>
                  </a:cubicBezTo>
                  <a:cubicBezTo>
                    <a:pt x="24" y="0"/>
                    <a:pt x="9" y="5"/>
                    <a:pt x="5" y="16"/>
                  </a:cubicBezTo>
                  <a:cubicBezTo>
                    <a:pt x="0" y="26"/>
                    <a:pt x="8" y="40"/>
                    <a:pt x="8" y="40"/>
                  </a:cubicBezTo>
                  <a:cubicBezTo>
                    <a:pt x="8" y="40"/>
                    <a:pt x="22" y="35"/>
                    <a:pt x="27" y="24"/>
                  </a:cubicBezTo>
                  <a:close/>
                </a:path>
              </a:pathLst>
            </a:custGeom>
            <a:solidFill>
              <a:srgbClr val="2A47A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3" name="iṩ1íḑé">
              <a:extLst>
                <a:ext uri="{FF2B5EF4-FFF2-40B4-BE49-F238E27FC236}">
                  <a16:creationId xmlns:a16="http://schemas.microsoft.com/office/drawing/2014/main" id="{6A6948D3-8637-45E1-B4FE-ADA3D61544D6}"/>
                </a:ext>
              </a:extLst>
            </p:cNvPr>
            <p:cNvSpPr/>
            <p:nvPr/>
          </p:nvSpPr>
          <p:spPr bwMode="auto">
            <a:xfrm>
              <a:off x="4240213" y="1246188"/>
              <a:ext cx="200025" cy="261938"/>
            </a:xfrm>
            <a:custGeom>
              <a:avLst/>
              <a:gdLst>
                <a:gd name="T0" fmla="*/ 22 w 26"/>
                <a:gd name="T1" fmla="*/ 21 h 34"/>
                <a:gd name="T2" fmla="*/ 20 w 26"/>
                <a:gd name="T3" fmla="*/ 0 h 34"/>
                <a:gd name="T4" fmla="*/ 4 w 26"/>
                <a:gd name="T5" fmla="*/ 13 h 34"/>
                <a:gd name="T6" fmla="*/ 6 w 26"/>
                <a:gd name="T7" fmla="*/ 34 h 34"/>
                <a:gd name="T8" fmla="*/ 22 w 26"/>
                <a:gd name="T9" fmla="*/ 21 h 34"/>
              </a:gdLst>
              <a:ahLst/>
              <a:cxnLst>
                <a:cxn ang="0">
                  <a:pos x="T0" y="T1"/>
                </a:cxn>
                <a:cxn ang="0">
                  <a:pos x="T2" y="T3"/>
                </a:cxn>
                <a:cxn ang="0">
                  <a:pos x="T4" y="T5"/>
                </a:cxn>
                <a:cxn ang="0">
                  <a:pos x="T6" y="T7"/>
                </a:cxn>
                <a:cxn ang="0">
                  <a:pos x="T8" y="T9"/>
                </a:cxn>
              </a:cxnLst>
              <a:rect l="0" t="0" r="r" b="b"/>
              <a:pathLst>
                <a:path w="26" h="34">
                  <a:moveTo>
                    <a:pt x="22" y="21"/>
                  </a:moveTo>
                  <a:cubicBezTo>
                    <a:pt x="26" y="11"/>
                    <a:pt x="20" y="0"/>
                    <a:pt x="20" y="0"/>
                  </a:cubicBezTo>
                  <a:cubicBezTo>
                    <a:pt x="20" y="0"/>
                    <a:pt x="7" y="4"/>
                    <a:pt x="4" y="13"/>
                  </a:cubicBezTo>
                  <a:cubicBezTo>
                    <a:pt x="0" y="22"/>
                    <a:pt x="6" y="34"/>
                    <a:pt x="6" y="34"/>
                  </a:cubicBezTo>
                  <a:cubicBezTo>
                    <a:pt x="6" y="34"/>
                    <a:pt x="18" y="30"/>
                    <a:pt x="22" y="21"/>
                  </a:cubicBezTo>
                  <a:close/>
                </a:path>
              </a:pathLst>
            </a:custGeom>
            <a:solidFill>
              <a:srgbClr val="2A47A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4" name="íšlïḓé">
              <a:extLst>
                <a:ext uri="{FF2B5EF4-FFF2-40B4-BE49-F238E27FC236}">
                  <a16:creationId xmlns:a16="http://schemas.microsoft.com/office/drawing/2014/main" id="{882F41F7-D0CB-47AB-961F-BFF4B5F694F2}"/>
                </a:ext>
              </a:extLst>
            </p:cNvPr>
            <p:cNvSpPr/>
            <p:nvPr/>
          </p:nvSpPr>
          <p:spPr bwMode="auto">
            <a:xfrm>
              <a:off x="4000500" y="1416050"/>
              <a:ext cx="271463" cy="177800"/>
            </a:xfrm>
            <a:custGeom>
              <a:avLst/>
              <a:gdLst>
                <a:gd name="T0" fmla="*/ 16 w 35"/>
                <a:gd name="T1" fmla="*/ 2 h 23"/>
                <a:gd name="T2" fmla="*/ 0 w 35"/>
                <a:gd name="T3" fmla="*/ 15 h 23"/>
                <a:gd name="T4" fmla="*/ 19 w 35"/>
                <a:gd name="T5" fmla="*/ 21 h 23"/>
                <a:gd name="T6" fmla="*/ 35 w 35"/>
                <a:gd name="T7" fmla="*/ 8 h 23"/>
                <a:gd name="T8" fmla="*/ 16 w 35"/>
                <a:gd name="T9" fmla="*/ 2 h 23"/>
              </a:gdLst>
              <a:ahLst/>
              <a:cxnLst>
                <a:cxn ang="0">
                  <a:pos x="T0" y="T1"/>
                </a:cxn>
                <a:cxn ang="0">
                  <a:pos x="T2" y="T3"/>
                </a:cxn>
                <a:cxn ang="0">
                  <a:pos x="T4" y="T5"/>
                </a:cxn>
                <a:cxn ang="0">
                  <a:pos x="T6" y="T7"/>
                </a:cxn>
                <a:cxn ang="0">
                  <a:pos x="T8" y="T9"/>
                </a:cxn>
              </a:cxnLst>
              <a:rect l="0" t="0" r="r" b="b"/>
              <a:pathLst>
                <a:path w="35" h="23">
                  <a:moveTo>
                    <a:pt x="16" y="2"/>
                  </a:moveTo>
                  <a:cubicBezTo>
                    <a:pt x="6" y="4"/>
                    <a:pt x="0" y="15"/>
                    <a:pt x="0" y="15"/>
                  </a:cubicBezTo>
                  <a:cubicBezTo>
                    <a:pt x="0" y="15"/>
                    <a:pt x="10" y="23"/>
                    <a:pt x="19" y="21"/>
                  </a:cubicBezTo>
                  <a:cubicBezTo>
                    <a:pt x="29" y="20"/>
                    <a:pt x="35" y="8"/>
                    <a:pt x="35" y="8"/>
                  </a:cubicBezTo>
                  <a:cubicBezTo>
                    <a:pt x="35" y="8"/>
                    <a:pt x="26" y="0"/>
                    <a:pt x="16" y="2"/>
                  </a:cubicBezTo>
                  <a:close/>
                </a:path>
              </a:pathLst>
            </a:custGeom>
            <a:solidFill>
              <a:srgbClr val="2A47A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 name="ïṥḻîḑè">
              <a:extLst>
                <a:ext uri="{FF2B5EF4-FFF2-40B4-BE49-F238E27FC236}">
                  <a16:creationId xmlns:a16="http://schemas.microsoft.com/office/drawing/2014/main" id="{4425F6D9-5FFD-4FBE-AF01-E6C3394DDF3B}"/>
                </a:ext>
              </a:extLst>
            </p:cNvPr>
            <p:cNvSpPr/>
            <p:nvPr/>
          </p:nvSpPr>
          <p:spPr bwMode="auto">
            <a:xfrm>
              <a:off x="3962400" y="1176338"/>
              <a:ext cx="215900" cy="215900"/>
            </a:xfrm>
            <a:custGeom>
              <a:avLst/>
              <a:gdLst>
                <a:gd name="T0" fmla="*/ 20 w 28"/>
                <a:gd name="T1" fmla="*/ 7 h 28"/>
                <a:gd name="T2" fmla="*/ 0 w 28"/>
                <a:gd name="T3" fmla="*/ 2 h 28"/>
                <a:gd name="T4" fmla="*/ 7 w 28"/>
                <a:gd name="T5" fmla="*/ 22 h 28"/>
                <a:gd name="T6" fmla="*/ 27 w 28"/>
                <a:gd name="T7" fmla="*/ 27 h 28"/>
                <a:gd name="T8" fmla="*/ 20 w 28"/>
                <a:gd name="T9" fmla="*/ 7 h 28"/>
              </a:gdLst>
              <a:ahLst/>
              <a:cxnLst>
                <a:cxn ang="0">
                  <a:pos x="T0" y="T1"/>
                </a:cxn>
                <a:cxn ang="0">
                  <a:pos x="T2" y="T3"/>
                </a:cxn>
                <a:cxn ang="0">
                  <a:pos x="T4" y="T5"/>
                </a:cxn>
                <a:cxn ang="0">
                  <a:pos x="T6" y="T7"/>
                </a:cxn>
                <a:cxn ang="0">
                  <a:pos x="T8" y="T9"/>
                </a:cxn>
              </a:cxnLst>
              <a:rect l="0" t="0" r="r" b="b"/>
              <a:pathLst>
                <a:path w="28" h="28">
                  <a:moveTo>
                    <a:pt x="20" y="7"/>
                  </a:moveTo>
                  <a:cubicBezTo>
                    <a:pt x="13" y="0"/>
                    <a:pt x="0" y="2"/>
                    <a:pt x="0" y="2"/>
                  </a:cubicBezTo>
                  <a:cubicBezTo>
                    <a:pt x="0" y="2"/>
                    <a:pt x="0" y="15"/>
                    <a:pt x="7" y="22"/>
                  </a:cubicBezTo>
                  <a:cubicBezTo>
                    <a:pt x="14" y="28"/>
                    <a:pt x="27" y="27"/>
                    <a:pt x="27" y="27"/>
                  </a:cubicBezTo>
                  <a:cubicBezTo>
                    <a:pt x="27" y="27"/>
                    <a:pt x="28" y="14"/>
                    <a:pt x="20" y="7"/>
                  </a:cubicBezTo>
                  <a:close/>
                </a:path>
              </a:pathLst>
            </a:custGeom>
            <a:solidFill>
              <a:srgbClr val="2A47A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 name="îṩḷiďé">
              <a:extLst>
                <a:ext uri="{FF2B5EF4-FFF2-40B4-BE49-F238E27FC236}">
                  <a16:creationId xmlns:a16="http://schemas.microsoft.com/office/drawing/2014/main" id="{7DB0BB0F-344B-4F42-8117-8DE9B18FDB40}"/>
                </a:ext>
              </a:extLst>
            </p:cNvPr>
            <p:cNvSpPr/>
            <p:nvPr/>
          </p:nvSpPr>
          <p:spPr bwMode="auto">
            <a:xfrm>
              <a:off x="4110038" y="2371725"/>
              <a:ext cx="4025900" cy="2746375"/>
            </a:xfrm>
            <a:custGeom>
              <a:avLst/>
              <a:gdLst>
                <a:gd name="T0" fmla="*/ 476 w 522"/>
                <a:gd name="T1" fmla="*/ 0 h 356"/>
                <a:gd name="T2" fmla="*/ 47 w 522"/>
                <a:gd name="T3" fmla="*/ 0 h 356"/>
                <a:gd name="T4" fmla="*/ 0 w 522"/>
                <a:gd name="T5" fmla="*/ 47 h 356"/>
                <a:gd name="T6" fmla="*/ 0 w 522"/>
                <a:gd name="T7" fmla="*/ 310 h 356"/>
                <a:gd name="T8" fmla="*/ 47 w 522"/>
                <a:gd name="T9" fmla="*/ 356 h 356"/>
                <a:gd name="T10" fmla="*/ 476 w 522"/>
                <a:gd name="T11" fmla="*/ 356 h 356"/>
                <a:gd name="T12" fmla="*/ 522 w 522"/>
                <a:gd name="T13" fmla="*/ 310 h 356"/>
                <a:gd name="T14" fmla="*/ 522 w 522"/>
                <a:gd name="T15" fmla="*/ 47 h 356"/>
                <a:gd name="T16" fmla="*/ 476 w 522"/>
                <a:gd name="T17" fmla="*/ 0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2" h="356">
                  <a:moveTo>
                    <a:pt x="476" y="0"/>
                  </a:moveTo>
                  <a:cubicBezTo>
                    <a:pt x="47" y="0"/>
                    <a:pt x="47" y="0"/>
                    <a:pt x="47" y="0"/>
                  </a:cubicBezTo>
                  <a:cubicBezTo>
                    <a:pt x="21" y="0"/>
                    <a:pt x="0" y="21"/>
                    <a:pt x="0" y="47"/>
                  </a:cubicBezTo>
                  <a:cubicBezTo>
                    <a:pt x="0" y="310"/>
                    <a:pt x="0" y="310"/>
                    <a:pt x="0" y="310"/>
                  </a:cubicBezTo>
                  <a:cubicBezTo>
                    <a:pt x="0" y="336"/>
                    <a:pt x="21" y="356"/>
                    <a:pt x="47" y="356"/>
                  </a:cubicBezTo>
                  <a:cubicBezTo>
                    <a:pt x="476" y="356"/>
                    <a:pt x="476" y="356"/>
                    <a:pt x="476" y="356"/>
                  </a:cubicBezTo>
                  <a:cubicBezTo>
                    <a:pt x="501" y="356"/>
                    <a:pt x="522" y="336"/>
                    <a:pt x="522" y="310"/>
                  </a:cubicBezTo>
                  <a:cubicBezTo>
                    <a:pt x="522" y="47"/>
                    <a:pt x="522" y="47"/>
                    <a:pt x="522" y="47"/>
                  </a:cubicBezTo>
                  <a:cubicBezTo>
                    <a:pt x="522" y="21"/>
                    <a:pt x="501" y="0"/>
                    <a:pt x="476" y="0"/>
                  </a:cubicBezTo>
                  <a:close/>
                </a:path>
              </a:pathLst>
            </a:custGeom>
            <a:solidFill>
              <a:srgbClr val="2A47A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 name="isliḓê">
              <a:extLst>
                <a:ext uri="{FF2B5EF4-FFF2-40B4-BE49-F238E27FC236}">
                  <a16:creationId xmlns:a16="http://schemas.microsoft.com/office/drawing/2014/main" id="{1E485C9C-7B82-4357-A8DD-14A7501FE12F}"/>
                </a:ext>
              </a:extLst>
            </p:cNvPr>
            <p:cNvSpPr/>
            <p:nvPr/>
          </p:nvSpPr>
          <p:spPr bwMode="auto">
            <a:xfrm>
              <a:off x="4302125" y="2565400"/>
              <a:ext cx="3433763" cy="2366963"/>
            </a:xfrm>
            <a:custGeom>
              <a:avLst/>
              <a:gdLst>
                <a:gd name="T0" fmla="*/ 22 w 445"/>
                <a:gd name="T1" fmla="*/ 307 h 307"/>
                <a:gd name="T2" fmla="*/ 0 w 445"/>
                <a:gd name="T3" fmla="*/ 285 h 307"/>
                <a:gd name="T4" fmla="*/ 0 w 445"/>
                <a:gd name="T5" fmla="*/ 22 h 307"/>
                <a:gd name="T6" fmla="*/ 22 w 445"/>
                <a:gd name="T7" fmla="*/ 0 h 307"/>
                <a:gd name="T8" fmla="*/ 424 w 445"/>
                <a:gd name="T9" fmla="*/ 0 h 307"/>
                <a:gd name="T10" fmla="*/ 445 w 445"/>
                <a:gd name="T11" fmla="*/ 22 h 307"/>
                <a:gd name="T12" fmla="*/ 445 w 445"/>
                <a:gd name="T13" fmla="*/ 285 h 307"/>
                <a:gd name="T14" fmla="*/ 424 w 445"/>
                <a:gd name="T15" fmla="*/ 307 h 307"/>
                <a:gd name="T16" fmla="*/ 22 w 445"/>
                <a:gd name="T17" fmla="*/ 307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5" h="307">
                  <a:moveTo>
                    <a:pt x="22" y="307"/>
                  </a:moveTo>
                  <a:cubicBezTo>
                    <a:pt x="10" y="307"/>
                    <a:pt x="0" y="297"/>
                    <a:pt x="0" y="285"/>
                  </a:cubicBezTo>
                  <a:cubicBezTo>
                    <a:pt x="0" y="22"/>
                    <a:pt x="0" y="22"/>
                    <a:pt x="0" y="22"/>
                  </a:cubicBezTo>
                  <a:cubicBezTo>
                    <a:pt x="0" y="10"/>
                    <a:pt x="10" y="0"/>
                    <a:pt x="22" y="0"/>
                  </a:cubicBezTo>
                  <a:cubicBezTo>
                    <a:pt x="424" y="0"/>
                    <a:pt x="424" y="0"/>
                    <a:pt x="424" y="0"/>
                  </a:cubicBezTo>
                  <a:cubicBezTo>
                    <a:pt x="436" y="0"/>
                    <a:pt x="445" y="10"/>
                    <a:pt x="445" y="22"/>
                  </a:cubicBezTo>
                  <a:cubicBezTo>
                    <a:pt x="445" y="285"/>
                    <a:pt x="445" y="285"/>
                    <a:pt x="445" y="285"/>
                  </a:cubicBezTo>
                  <a:cubicBezTo>
                    <a:pt x="445" y="297"/>
                    <a:pt x="436" y="307"/>
                    <a:pt x="424" y="307"/>
                  </a:cubicBezTo>
                  <a:lnTo>
                    <a:pt x="22" y="307"/>
                  </a:lnTo>
                  <a:close/>
                </a:path>
              </a:pathLst>
            </a:custGeom>
            <a:solidFill>
              <a:srgbClr val="D7F1F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8" name="iṥḷíḋè">
              <a:extLst>
                <a:ext uri="{FF2B5EF4-FFF2-40B4-BE49-F238E27FC236}">
                  <a16:creationId xmlns:a16="http://schemas.microsoft.com/office/drawing/2014/main" id="{AECDF8D8-D616-4F20-BBEA-58B8A2AFE643}"/>
                </a:ext>
              </a:extLst>
            </p:cNvPr>
            <p:cNvSpPr/>
            <p:nvPr/>
          </p:nvSpPr>
          <p:spPr bwMode="auto">
            <a:xfrm>
              <a:off x="7820025" y="3675063"/>
              <a:ext cx="215900" cy="21748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9" name="íṩḷídê">
              <a:extLst>
                <a:ext uri="{FF2B5EF4-FFF2-40B4-BE49-F238E27FC236}">
                  <a16:creationId xmlns:a16="http://schemas.microsoft.com/office/drawing/2014/main" id="{F9F44AD1-F8E3-42E6-9DFE-51BF1795E20D}"/>
                </a:ext>
              </a:extLst>
            </p:cNvPr>
            <p:cNvSpPr/>
            <p:nvPr/>
          </p:nvSpPr>
          <p:spPr bwMode="auto">
            <a:xfrm>
              <a:off x="5791200" y="2835275"/>
              <a:ext cx="849313" cy="995363"/>
            </a:xfrm>
            <a:custGeom>
              <a:avLst/>
              <a:gdLst>
                <a:gd name="T0" fmla="*/ 91 w 110"/>
                <a:gd name="T1" fmla="*/ 19 h 129"/>
                <a:gd name="T2" fmla="*/ 46 w 110"/>
                <a:gd name="T3" fmla="*/ 0 h 129"/>
                <a:gd name="T4" fmla="*/ 46 w 110"/>
                <a:gd name="T5" fmla="*/ 65 h 129"/>
                <a:gd name="T6" fmla="*/ 46 w 110"/>
                <a:gd name="T7" fmla="*/ 65 h 129"/>
                <a:gd name="T8" fmla="*/ 0 w 110"/>
                <a:gd name="T9" fmla="*/ 110 h 129"/>
                <a:gd name="T10" fmla="*/ 46 w 110"/>
                <a:gd name="T11" fmla="*/ 129 h 129"/>
                <a:gd name="T12" fmla="*/ 91 w 110"/>
                <a:gd name="T13" fmla="*/ 110 h 129"/>
                <a:gd name="T14" fmla="*/ 110 w 110"/>
                <a:gd name="T15" fmla="*/ 65 h 129"/>
                <a:gd name="T16" fmla="*/ 91 w 110"/>
                <a:gd name="T17" fmla="*/ 19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29">
                  <a:moveTo>
                    <a:pt x="91" y="19"/>
                  </a:moveTo>
                  <a:cubicBezTo>
                    <a:pt x="80" y="8"/>
                    <a:pt x="63" y="0"/>
                    <a:pt x="46" y="0"/>
                  </a:cubicBezTo>
                  <a:cubicBezTo>
                    <a:pt x="46" y="65"/>
                    <a:pt x="46" y="65"/>
                    <a:pt x="46" y="65"/>
                  </a:cubicBezTo>
                  <a:cubicBezTo>
                    <a:pt x="46" y="65"/>
                    <a:pt x="46" y="65"/>
                    <a:pt x="46" y="65"/>
                  </a:cubicBezTo>
                  <a:cubicBezTo>
                    <a:pt x="0" y="110"/>
                    <a:pt x="0" y="110"/>
                    <a:pt x="0" y="110"/>
                  </a:cubicBezTo>
                  <a:cubicBezTo>
                    <a:pt x="12" y="122"/>
                    <a:pt x="28" y="129"/>
                    <a:pt x="46" y="129"/>
                  </a:cubicBezTo>
                  <a:cubicBezTo>
                    <a:pt x="63" y="129"/>
                    <a:pt x="80" y="122"/>
                    <a:pt x="91" y="110"/>
                  </a:cubicBezTo>
                  <a:cubicBezTo>
                    <a:pt x="103" y="99"/>
                    <a:pt x="110" y="82"/>
                    <a:pt x="110" y="65"/>
                  </a:cubicBezTo>
                  <a:cubicBezTo>
                    <a:pt x="110" y="47"/>
                    <a:pt x="103" y="31"/>
                    <a:pt x="91" y="19"/>
                  </a:cubicBezTo>
                  <a:close/>
                </a:path>
              </a:pathLst>
            </a:custGeom>
            <a:solidFill>
              <a:srgbClr val="6BC5F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0" name="ïş1iḋê">
              <a:extLst>
                <a:ext uri="{FF2B5EF4-FFF2-40B4-BE49-F238E27FC236}">
                  <a16:creationId xmlns:a16="http://schemas.microsoft.com/office/drawing/2014/main" id="{6D1C9756-7F83-4D1F-ADB9-7F8BDE23978B}"/>
                </a:ext>
              </a:extLst>
            </p:cNvPr>
            <p:cNvSpPr/>
            <p:nvPr/>
          </p:nvSpPr>
          <p:spPr bwMode="auto">
            <a:xfrm>
              <a:off x="5645150" y="2835275"/>
              <a:ext cx="501650" cy="847725"/>
            </a:xfrm>
            <a:custGeom>
              <a:avLst/>
              <a:gdLst>
                <a:gd name="T0" fmla="*/ 19 w 65"/>
                <a:gd name="T1" fmla="*/ 19 h 110"/>
                <a:gd name="T2" fmla="*/ 0 w 65"/>
                <a:gd name="T3" fmla="*/ 65 h 110"/>
                <a:gd name="T4" fmla="*/ 19 w 65"/>
                <a:gd name="T5" fmla="*/ 110 h 110"/>
                <a:gd name="T6" fmla="*/ 65 w 65"/>
                <a:gd name="T7" fmla="*/ 65 h 110"/>
                <a:gd name="T8" fmla="*/ 65 w 65"/>
                <a:gd name="T9" fmla="*/ 0 h 110"/>
                <a:gd name="T10" fmla="*/ 19 w 65"/>
                <a:gd name="T11" fmla="*/ 19 h 110"/>
              </a:gdLst>
              <a:ahLst/>
              <a:cxnLst>
                <a:cxn ang="0">
                  <a:pos x="T0" y="T1"/>
                </a:cxn>
                <a:cxn ang="0">
                  <a:pos x="T2" y="T3"/>
                </a:cxn>
                <a:cxn ang="0">
                  <a:pos x="T4" y="T5"/>
                </a:cxn>
                <a:cxn ang="0">
                  <a:pos x="T6" y="T7"/>
                </a:cxn>
                <a:cxn ang="0">
                  <a:pos x="T8" y="T9"/>
                </a:cxn>
                <a:cxn ang="0">
                  <a:pos x="T10" y="T11"/>
                </a:cxn>
              </a:cxnLst>
              <a:rect l="0" t="0" r="r" b="b"/>
              <a:pathLst>
                <a:path w="65" h="110">
                  <a:moveTo>
                    <a:pt x="19" y="19"/>
                  </a:moveTo>
                  <a:cubicBezTo>
                    <a:pt x="8" y="31"/>
                    <a:pt x="0" y="47"/>
                    <a:pt x="0" y="65"/>
                  </a:cubicBezTo>
                  <a:cubicBezTo>
                    <a:pt x="0" y="82"/>
                    <a:pt x="8" y="99"/>
                    <a:pt x="19" y="110"/>
                  </a:cubicBezTo>
                  <a:cubicBezTo>
                    <a:pt x="65" y="65"/>
                    <a:pt x="65" y="65"/>
                    <a:pt x="65" y="65"/>
                  </a:cubicBezTo>
                  <a:cubicBezTo>
                    <a:pt x="65" y="0"/>
                    <a:pt x="65" y="0"/>
                    <a:pt x="65" y="0"/>
                  </a:cubicBezTo>
                  <a:cubicBezTo>
                    <a:pt x="47" y="0"/>
                    <a:pt x="31" y="8"/>
                    <a:pt x="19" y="19"/>
                  </a:cubicBezTo>
                  <a:close/>
                </a:path>
              </a:pathLst>
            </a:custGeom>
            <a:solidFill>
              <a:srgbClr val="2A47A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1" name="iSľídê">
              <a:extLst>
                <a:ext uri="{FF2B5EF4-FFF2-40B4-BE49-F238E27FC236}">
                  <a16:creationId xmlns:a16="http://schemas.microsoft.com/office/drawing/2014/main" id="{44B255B5-A50C-40E7-A699-02C7AEA4BA4B}"/>
                </a:ext>
              </a:extLst>
            </p:cNvPr>
            <p:cNvSpPr/>
            <p:nvPr/>
          </p:nvSpPr>
          <p:spPr bwMode="auto">
            <a:xfrm>
              <a:off x="4579938" y="2851150"/>
              <a:ext cx="933450" cy="993775"/>
            </a:xfrm>
            <a:custGeom>
              <a:avLst/>
              <a:gdLst>
                <a:gd name="T0" fmla="*/ 112 w 121"/>
                <a:gd name="T1" fmla="*/ 32 h 129"/>
                <a:gd name="T2" fmla="*/ 89 w 121"/>
                <a:gd name="T3" fmla="*/ 8 h 129"/>
                <a:gd name="T4" fmla="*/ 56 w 121"/>
                <a:gd name="T5" fmla="*/ 0 h 129"/>
                <a:gd name="T6" fmla="*/ 56 w 121"/>
                <a:gd name="T7" fmla="*/ 30 h 129"/>
                <a:gd name="T8" fmla="*/ 74 w 121"/>
                <a:gd name="T9" fmla="*/ 34 h 129"/>
                <a:gd name="T10" fmla="*/ 86 w 121"/>
                <a:gd name="T11" fmla="*/ 47 h 129"/>
                <a:gd name="T12" fmla="*/ 91 w 121"/>
                <a:gd name="T13" fmla="*/ 64 h 129"/>
                <a:gd name="T14" fmla="*/ 86 w 121"/>
                <a:gd name="T15" fmla="*/ 81 h 129"/>
                <a:gd name="T16" fmla="*/ 74 w 121"/>
                <a:gd name="T17" fmla="*/ 94 h 129"/>
                <a:gd name="T18" fmla="*/ 56 w 121"/>
                <a:gd name="T19" fmla="*/ 99 h 129"/>
                <a:gd name="T20" fmla="*/ 39 w 121"/>
                <a:gd name="T21" fmla="*/ 94 h 129"/>
                <a:gd name="T22" fmla="*/ 26 w 121"/>
                <a:gd name="T23" fmla="*/ 81 h 129"/>
                <a:gd name="T24" fmla="*/ 0 w 121"/>
                <a:gd name="T25" fmla="*/ 96 h 129"/>
                <a:gd name="T26" fmla="*/ 24 w 121"/>
                <a:gd name="T27" fmla="*/ 120 h 129"/>
                <a:gd name="T28" fmla="*/ 56 w 121"/>
                <a:gd name="T29" fmla="*/ 129 h 129"/>
                <a:gd name="T30" fmla="*/ 89 w 121"/>
                <a:gd name="T31" fmla="*/ 120 h 129"/>
                <a:gd name="T32" fmla="*/ 112 w 121"/>
                <a:gd name="T33" fmla="*/ 96 h 129"/>
                <a:gd name="T34" fmla="*/ 121 w 121"/>
                <a:gd name="T35" fmla="*/ 64 h 129"/>
                <a:gd name="T36" fmla="*/ 112 w 121"/>
                <a:gd name="T37" fmla="*/ 3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1" h="129">
                  <a:moveTo>
                    <a:pt x="112" y="32"/>
                  </a:moveTo>
                  <a:cubicBezTo>
                    <a:pt x="106" y="22"/>
                    <a:pt x="98" y="14"/>
                    <a:pt x="89" y="8"/>
                  </a:cubicBezTo>
                  <a:cubicBezTo>
                    <a:pt x="79" y="3"/>
                    <a:pt x="68" y="0"/>
                    <a:pt x="56" y="0"/>
                  </a:cubicBezTo>
                  <a:cubicBezTo>
                    <a:pt x="56" y="30"/>
                    <a:pt x="56" y="30"/>
                    <a:pt x="56" y="30"/>
                  </a:cubicBezTo>
                  <a:cubicBezTo>
                    <a:pt x="63" y="30"/>
                    <a:pt x="68" y="31"/>
                    <a:pt x="74" y="34"/>
                  </a:cubicBezTo>
                  <a:cubicBezTo>
                    <a:pt x="79" y="37"/>
                    <a:pt x="83" y="42"/>
                    <a:pt x="86" y="47"/>
                  </a:cubicBezTo>
                  <a:cubicBezTo>
                    <a:pt x="89" y="52"/>
                    <a:pt x="91" y="58"/>
                    <a:pt x="91" y="64"/>
                  </a:cubicBezTo>
                  <a:cubicBezTo>
                    <a:pt x="91" y="70"/>
                    <a:pt x="89" y="76"/>
                    <a:pt x="86" y="81"/>
                  </a:cubicBezTo>
                  <a:cubicBezTo>
                    <a:pt x="83" y="87"/>
                    <a:pt x="79" y="91"/>
                    <a:pt x="74" y="94"/>
                  </a:cubicBezTo>
                  <a:cubicBezTo>
                    <a:pt x="68" y="97"/>
                    <a:pt x="63" y="99"/>
                    <a:pt x="56" y="99"/>
                  </a:cubicBezTo>
                  <a:cubicBezTo>
                    <a:pt x="50" y="99"/>
                    <a:pt x="44" y="97"/>
                    <a:pt x="39" y="94"/>
                  </a:cubicBezTo>
                  <a:cubicBezTo>
                    <a:pt x="34" y="91"/>
                    <a:pt x="29" y="87"/>
                    <a:pt x="26" y="81"/>
                  </a:cubicBezTo>
                  <a:cubicBezTo>
                    <a:pt x="0" y="96"/>
                    <a:pt x="0" y="96"/>
                    <a:pt x="0" y="96"/>
                  </a:cubicBezTo>
                  <a:cubicBezTo>
                    <a:pt x="6" y="106"/>
                    <a:pt x="14" y="114"/>
                    <a:pt x="24" y="120"/>
                  </a:cubicBezTo>
                  <a:cubicBezTo>
                    <a:pt x="33" y="126"/>
                    <a:pt x="45" y="129"/>
                    <a:pt x="56" y="129"/>
                  </a:cubicBezTo>
                  <a:cubicBezTo>
                    <a:pt x="68" y="129"/>
                    <a:pt x="79" y="126"/>
                    <a:pt x="89" y="120"/>
                  </a:cubicBezTo>
                  <a:cubicBezTo>
                    <a:pt x="98" y="114"/>
                    <a:pt x="106" y="106"/>
                    <a:pt x="112" y="96"/>
                  </a:cubicBezTo>
                  <a:cubicBezTo>
                    <a:pt x="118" y="87"/>
                    <a:pt x="121" y="76"/>
                    <a:pt x="121" y="64"/>
                  </a:cubicBezTo>
                  <a:cubicBezTo>
                    <a:pt x="121" y="52"/>
                    <a:pt x="118" y="41"/>
                    <a:pt x="112" y="32"/>
                  </a:cubicBezTo>
                  <a:close/>
                </a:path>
              </a:pathLst>
            </a:custGeom>
            <a:solidFill>
              <a:srgbClr val="6BC5F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 name="îşļîdè">
              <a:extLst>
                <a:ext uri="{FF2B5EF4-FFF2-40B4-BE49-F238E27FC236}">
                  <a16:creationId xmlns:a16="http://schemas.microsoft.com/office/drawing/2014/main" id="{D7E9EA66-4665-4D1B-A8AA-60B550E56AEA}"/>
                </a:ext>
              </a:extLst>
            </p:cNvPr>
            <p:cNvSpPr/>
            <p:nvPr/>
          </p:nvSpPr>
          <p:spPr bwMode="auto">
            <a:xfrm>
              <a:off x="4518025" y="2851150"/>
              <a:ext cx="493713" cy="739775"/>
            </a:xfrm>
            <a:custGeom>
              <a:avLst/>
              <a:gdLst>
                <a:gd name="T0" fmla="*/ 32 w 64"/>
                <a:gd name="T1" fmla="*/ 8 h 96"/>
                <a:gd name="T2" fmla="*/ 8 w 64"/>
                <a:gd name="T3" fmla="*/ 32 h 96"/>
                <a:gd name="T4" fmla="*/ 0 w 64"/>
                <a:gd name="T5" fmla="*/ 64 h 96"/>
                <a:gd name="T6" fmla="*/ 8 w 64"/>
                <a:gd name="T7" fmla="*/ 96 h 96"/>
                <a:gd name="T8" fmla="*/ 34 w 64"/>
                <a:gd name="T9" fmla="*/ 81 h 96"/>
                <a:gd name="T10" fmla="*/ 30 w 64"/>
                <a:gd name="T11" fmla="*/ 64 h 96"/>
                <a:gd name="T12" fmla="*/ 34 w 64"/>
                <a:gd name="T13" fmla="*/ 47 h 96"/>
                <a:gd name="T14" fmla="*/ 47 w 64"/>
                <a:gd name="T15" fmla="*/ 34 h 96"/>
                <a:gd name="T16" fmla="*/ 64 w 64"/>
                <a:gd name="T17" fmla="*/ 30 h 96"/>
                <a:gd name="T18" fmla="*/ 64 w 64"/>
                <a:gd name="T19" fmla="*/ 0 h 96"/>
                <a:gd name="T20" fmla="*/ 32 w 64"/>
                <a:gd name="T21" fmla="*/ 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 h="96">
                  <a:moveTo>
                    <a:pt x="32" y="8"/>
                  </a:moveTo>
                  <a:cubicBezTo>
                    <a:pt x="22" y="14"/>
                    <a:pt x="14" y="22"/>
                    <a:pt x="8" y="32"/>
                  </a:cubicBezTo>
                  <a:cubicBezTo>
                    <a:pt x="3" y="41"/>
                    <a:pt x="0" y="52"/>
                    <a:pt x="0" y="64"/>
                  </a:cubicBezTo>
                  <a:cubicBezTo>
                    <a:pt x="0" y="76"/>
                    <a:pt x="3" y="87"/>
                    <a:pt x="8" y="96"/>
                  </a:cubicBezTo>
                  <a:cubicBezTo>
                    <a:pt x="34" y="81"/>
                    <a:pt x="34" y="81"/>
                    <a:pt x="34" y="81"/>
                  </a:cubicBezTo>
                  <a:cubicBezTo>
                    <a:pt x="31" y="76"/>
                    <a:pt x="30" y="70"/>
                    <a:pt x="30" y="64"/>
                  </a:cubicBezTo>
                  <a:cubicBezTo>
                    <a:pt x="30" y="58"/>
                    <a:pt x="31" y="52"/>
                    <a:pt x="34" y="47"/>
                  </a:cubicBezTo>
                  <a:cubicBezTo>
                    <a:pt x="37" y="42"/>
                    <a:pt x="42" y="37"/>
                    <a:pt x="47" y="34"/>
                  </a:cubicBezTo>
                  <a:cubicBezTo>
                    <a:pt x="52" y="31"/>
                    <a:pt x="58" y="30"/>
                    <a:pt x="64" y="30"/>
                  </a:cubicBezTo>
                  <a:cubicBezTo>
                    <a:pt x="64" y="0"/>
                    <a:pt x="64" y="0"/>
                    <a:pt x="64" y="0"/>
                  </a:cubicBezTo>
                  <a:cubicBezTo>
                    <a:pt x="53" y="0"/>
                    <a:pt x="41" y="3"/>
                    <a:pt x="32" y="8"/>
                  </a:cubicBezTo>
                  <a:close/>
                </a:path>
              </a:pathLst>
            </a:custGeom>
            <a:solidFill>
              <a:srgbClr val="2A47A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 name="íś1íḓè">
              <a:extLst>
                <a:ext uri="{FF2B5EF4-FFF2-40B4-BE49-F238E27FC236}">
                  <a16:creationId xmlns:a16="http://schemas.microsoft.com/office/drawing/2014/main" id="{8FD889BD-DA51-4723-9494-6FAD58830087}"/>
                </a:ext>
              </a:extLst>
            </p:cNvPr>
            <p:cNvSpPr/>
            <p:nvPr/>
          </p:nvSpPr>
          <p:spPr bwMode="auto">
            <a:xfrm>
              <a:off x="4633913" y="4060825"/>
              <a:ext cx="717550" cy="77788"/>
            </a:xfrm>
            <a:custGeom>
              <a:avLst/>
              <a:gdLst>
                <a:gd name="T0" fmla="*/ 88 w 93"/>
                <a:gd name="T1" fmla="*/ 0 h 10"/>
                <a:gd name="T2" fmla="*/ 5 w 93"/>
                <a:gd name="T3" fmla="*/ 0 h 10"/>
                <a:gd name="T4" fmla="*/ 0 w 93"/>
                <a:gd name="T5" fmla="*/ 5 h 10"/>
                <a:gd name="T6" fmla="*/ 0 w 93"/>
                <a:gd name="T7" fmla="*/ 5 h 10"/>
                <a:gd name="T8" fmla="*/ 5 w 93"/>
                <a:gd name="T9" fmla="*/ 10 h 10"/>
                <a:gd name="T10" fmla="*/ 88 w 93"/>
                <a:gd name="T11" fmla="*/ 10 h 10"/>
                <a:gd name="T12" fmla="*/ 93 w 93"/>
                <a:gd name="T13" fmla="*/ 5 h 10"/>
                <a:gd name="T14" fmla="*/ 93 w 93"/>
                <a:gd name="T15" fmla="*/ 5 h 10"/>
                <a:gd name="T16" fmla="*/ 88 w 93"/>
                <a:gd name="T17"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10">
                  <a:moveTo>
                    <a:pt x="88" y="0"/>
                  </a:moveTo>
                  <a:cubicBezTo>
                    <a:pt x="5" y="0"/>
                    <a:pt x="5" y="0"/>
                    <a:pt x="5" y="0"/>
                  </a:cubicBezTo>
                  <a:cubicBezTo>
                    <a:pt x="2" y="0"/>
                    <a:pt x="0" y="2"/>
                    <a:pt x="0" y="5"/>
                  </a:cubicBezTo>
                  <a:cubicBezTo>
                    <a:pt x="0" y="5"/>
                    <a:pt x="0" y="5"/>
                    <a:pt x="0" y="5"/>
                  </a:cubicBezTo>
                  <a:cubicBezTo>
                    <a:pt x="0" y="7"/>
                    <a:pt x="2" y="10"/>
                    <a:pt x="5" y="10"/>
                  </a:cubicBezTo>
                  <a:cubicBezTo>
                    <a:pt x="88" y="10"/>
                    <a:pt x="88" y="10"/>
                    <a:pt x="88" y="10"/>
                  </a:cubicBezTo>
                  <a:cubicBezTo>
                    <a:pt x="91" y="10"/>
                    <a:pt x="93" y="7"/>
                    <a:pt x="93" y="5"/>
                  </a:cubicBezTo>
                  <a:cubicBezTo>
                    <a:pt x="93" y="5"/>
                    <a:pt x="93" y="5"/>
                    <a:pt x="93" y="5"/>
                  </a:cubicBezTo>
                  <a:cubicBezTo>
                    <a:pt x="93" y="2"/>
                    <a:pt x="91" y="0"/>
                    <a:pt x="88" y="0"/>
                  </a:cubicBezTo>
                  <a:close/>
                </a:path>
              </a:pathLst>
            </a:custGeom>
            <a:solidFill>
              <a:srgbClr val="2A47A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4" name="ïṡlîḍe">
              <a:extLst>
                <a:ext uri="{FF2B5EF4-FFF2-40B4-BE49-F238E27FC236}">
                  <a16:creationId xmlns:a16="http://schemas.microsoft.com/office/drawing/2014/main" id="{EEB6753B-AA12-4132-99CF-1345D99B8F66}"/>
                </a:ext>
              </a:extLst>
            </p:cNvPr>
            <p:cNvSpPr/>
            <p:nvPr/>
          </p:nvSpPr>
          <p:spPr bwMode="auto">
            <a:xfrm>
              <a:off x="4633913" y="4230688"/>
              <a:ext cx="717550" cy="77788"/>
            </a:xfrm>
            <a:custGeom>
              <a:avLst/>
              <a:gdLst>
                <a:gd name="T0" fmla="*/ 88 w 93"/>
                <a:gd name="T1" fmla="*/ 0 h 10"/>
                <a:gd name="T2" fmla="*/ 5 w 93"/>
                <a:gd name="T3" fmla="*/ 0 h 10"/>
                <a:gd name="T4" fmla="*/ 0 w 93"/>
                <a:gd name="T5" fmla="*/ 5 h 10"/>
                <a:gd name="T6" fmla="*/ 0 w 93"/>
                <a:gd name="T7" fmla="*/ 5 h 10"/>
                <a:gd name="T8" fmla="*/ 5 w 93"/>
                <a:gd name="T9" fmla="*/ 10 h 10"/>
                <a:gd name="T10" fmla="*/ 88 w 93"/>
                <a:gd name="T11" fmla="*/ 10 h 10"/>
                <a:gd name="T12" fmla="*/ 93 w 93"/>
                <a:gd name="T13" fmla="*/ 5 h 10"/>
                <a:gd name="T14" fmla="*/ 93 w 93"/>
                <a:gd name="T15" fmla="*/ 5 h 10"/>
                <a:gd name="T16" fmla="*/ 88 w 93"/>
                <a:gd name="T17"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10">
                  <a:moveTo>
                    <a:pt x="88" y="0"/>
                  </a:moveTo>
                  <a:cubicBezTo>
                    <a:pt x="5" y="0"/>
                    <a:pt x="5" y="0"/>
                    <a:pt x="5" y="0"/>
                  </a:cubicBezTo>
                  <a:cubicBezTo>
                    <a:pt x="2" y="0"/>
                    <a:pt x="0" y="2"/>
                    <a:pt x="0" y="5"/>
                  </a:cubicBezTo>
                  <a:cubicBezTo>
                    <a:pt x="0" y="5"/>
                    <a:pt x="0" y="5"/>
                    <a:pt x="0" y="5"/>
                  </a:cubicBezTo>
                  <a:cubicBezTo>
                    <a:pt x="0" y="8"/>
                    <a:pt x="2" y="10"/>
                    <a:pt x="5" y="10"/>
                  </a:cubicBezTo>
                  <a:cubicBezTo>
                    <a:pt x="88" y="10"/>
                    <a:pt x="88" y="10"/>
                    <a:pt x="88" y="10"/>
                  </a:cubicBezTo>
                  <a:cubicBezTo>
                    <a:pt x="91" y="10"/>
                    <a:pt x="93" y="8"/>
                    <a:pt x="93" y="5"/>
                  </a:cubicBezTo>
                  <a:cubicBezTo>
                    <a:pt x="93" y="5"/>
                    <a:pt x="93" y="5"/>
                    <a:pt x="93" y="5"/>
                  </a:cubicBezTo>
                  <a:cubicBezTo>
                    <a:pt x="93" y="2"/>
                    <a:pt x="91" y="0"/>
                    <a:pt x="88" y="0"/>
                  </a:cubicBezTo>
                  <a:close/>
                </a:path>
              </a:pathLst>
            </a:custGeom>
            <a:solidFill>
              <a:srgbClr val="2A47A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5" name="î$ľïḋê">
              <a:extLst>
                <a:ext uri="{FF2B5EF4-FFF2-40B4-BE49-F238E27FC236}">
                  <a16:creationId xmlns:a16="http://schemas.microsoft.com/office/drawing/2014/main" id="{EDD98D86-450C-4EFC-8435-04BF88D5A0EC}"/>
                </a:ext>
              </a:extLst>
            </p:cNvPr>
            <p:cNvSpPr/>
            <p:nvPr/>
          </p:nvSpPr>
          <p:spPr bwMode="auto">
            <a:xfrm>
              <a:off x="4633913" y="4408488"/>
              <a:ext cx="485775" cy="77788"/>
            </a:xfrm>
            <a:custGeom>
              <a:avLst/>
              <a:gdLst>
                <a:gd name="T0" fmla="*/ 58 w 63"/>
                <a:gd name="T1" fmla="*/ 0 h 10"/>
                <a:gd name="T2" fmla="*/ 5 w 63"/>
                <a:gd name="T3" fmla="*/ 0 h 10"/>
                <a:gd name="T4" fmla="*/ 0 w 63"/>
                <a:gd name="T5" fmla="*/ 5 h 10"/>
                <a:gd name="T6" fmla="*/ 0 w 63"/>
                <a:gd name="T7" fmla="*/ 5 h 10"/>
                <a:gd name="T8" fmla="*/ 5 w 63"/>
                <a:gd name="T9" fmla="*/ 10 h 10"/>
                <a:gd name="T10" fmla="*/ 58 w 63"/>
                <a:gd name="T11" fmla="*/ 10 h 10"/>
                <a:gd name="T12" fmla="*/ 63 w 63"/>
                <a:gd name="T13" fmla="*/ 5 h 10"/>
                <a:gd name="T14" fmla="*/ 63 w 63"/>
                <a:gd name="T15" fmla="*/ 5 h 10"/>
                <a:gd name="T16" fmla="*/ 58 w 63"/>
                <a:gd name="T17"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10">
                  <a:moveTo>
                    <a:pt x="58" y="0"/>
                  </a:moveTo>
                  <a:cubicBezTo>
                    <a:pt x="5" y="0"/>
                    <a:pt x="5" y="0"/>
                    <a:pt x="5" y="0"/>
                  </a:cubicBezTo>
                  <a:cubicBezTo>
                    <a:pt x="2" y="0"/>
                    <a:pt x="0" y="2"/>
                    <a:pt x="0" y="5"/>
                  </a:cubicBezTo>
                  <a:cubicBezTo>
                    <a:pt x="0" y="5"/>
                    <a:pt x="0" y="5"/>
                    <a:pt x="0" y="5"/>
                  </a:cubicBezTo>
                  <a:cubicBezTo>
                    <a:pt x="0" y="8"/>
                    <a:pt x="2" y="10"/>
                    <a:pt x="5" y="10"/>
                  </a:cubicBezTo>
                  <a:cubicBezTo>
                    <a:pt x="58" y="10"/>
                    <a:pt x="58" y="10"/>
                    <a:pt x="58" y="10"/>
                  </a:cubicBezTo>
                  <a:cubicBezTo>
                    <a:pt x="61" y="10"/>
                    <a:pt x="63" y="8"/>
                    <a:pt x="63" y="5"/>
                  </a:cubicBezTo>
                  <a:cubicBezTo>
                    <a:pt x="63" y="5"/>
                    <a:pt x="63" y="5"/>
                    <a:pt x="63" y="5"/>
                  </a:cubicBezTo>
                  <a:cubicBezTo>
                    <a:pt x="63" y="2"/>
                    <a:pt x="61" y="0"/>
                    <a:pt x="58"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6" name="îSḻídê">
              <a:extLst>
                <a:ext uri="{FF2B5EF4-FFF2-40B4-BE49-F238E27FC236}">
                  <a16:creationId xmlns:a16="http://schemas.microsoft.com/office/drawing/2014/main" id="{91542ECE-51E8-4A98-B146-6DF589FB16AF}"/>
                </a:ext>
              </a:extLst>
            </p:cNvPr>
            <p:cNvSpPr/>
            <p:nvPr/>
          </p:nvSpPr>
          <p:spPr bwMode="auto">
            <a:xfrm>
              <a:off x="4657725" y="4670425"/>
              <a:ext cx="1681163" cy="107950"/>
            </a:xfrm>
            <a:custGeom>
              <a:avLst/>
              <a:gdLst>
                <a:gd name="T0" fmla="*/ 210 w 218"/>
                <a:gd name="T1" fmla="*/ 0 h 14"/>
                <a:gd name="T2" fmla="*/ 8 w 218"/>
                <a:gd name="T3" fmla="*/ 0 h 14"/>
                <a:gd name="T4" fmla="*/ 0 w 218"/>
                <a:gd name="T5" fmla="*/ 7 h 14"/>
                <a:gd name="T6" fmla="*/ 0 w 218"/>
                <a:gd name="T7" fmla="*/ 7 h 14"/>
                <a:gd name="T8" fmla="*/ 8 w 218"/>
                <a:gd name="T9" fmla="*/ 14 h 14"/>
                <a:gd name="T10" fmla="*/ 210 w 218"/>
                <a:gd name="T11" fmla="*/ 14 h 14"/>
                <a:gd name="T12" fmla="*/ 218 w 218"/>
                <a:gd name="T13" fmla="*/ 7 h 14"/>
                <a:gd name="T14" fmla="*/ 218 w 218"/>
                <a:gd name="T15" fmla="*/ 7 h 14"/>
                <a:gd name="T16" fmla="*/ 210 w 218"/>
                <a:gd name="T17"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14">
                  <a:moveTo>
                    <a:pt x="210" y="0"/>
                  </a:moveTo>
                  <a:cubicBezTo>
                    <a:pt x="8" y="0"/>
                    <a:pt x="8" y="0"/>
                    <a:pt x="8" y="0"/>
                  </a:cubicBezTo>
                  <a:cubicBezTo>
                    <a:pt x="4" y="0"/>
                    <a:pt x="0" y="3"/>
                    <a:pt x="0" y="7"/>
                  </a:cubicBezTo>
                  <a:cubicBezTo>
                    <a:pt x="0" y="7"/>
                    <a:pt x="0" y="7"/>
                    <a:pt x="0" y="7"/>
                  </a:cubicBezTo>
                  <a:cubicBezTo>
                    <a:pt x="0" y="11"/>
                    <a:pt x="4" y="14"/>
                    <a:pt x="8" y="14"/>
                  </a:cubicBezTo>
                  <a:cubicBezTo>
                    <a:pt x="210" y="14"/>
                    <a:pt x="210" y="14"/>
                    <a:pt x="210" y="14"/>
                  </a:cubicBezTo>
                  <a:cubicBezTo>
                    <a:pt x="214" y="14"/>
                    <a:pt x="218" y="11"/>
                    <a:pt x="218" y="7"/>
                  </a:cubicBezTo>
                  <a:cubicBezTo>
                    <a:pt x="218" y="7"/>
                    <a:pt x="218" y="7"/>
                    <a:pt x="218" y="7"/>
                  </a:cubicBezTo>
                  <a:cubicBezTo>
                    <a:pt x="218" y="3"/>
                    <a:pt x="214" y="0"/>
                    <a:pt x="210" y="0"/>
                  </a:cubicBezTo>
                  <a:close/>
                </a:path>
              </a:pathLst>
            </a:custGeom>
            <a:solidFill>
              <a:srgbClr val="6BC5F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7" name="íṧľïḑè">
              <a:extLst>
                <a:ext uri="{FF2B5EF4-FFF2-40B4-BE49-F238E27FC236}">
                  <a16:creationId xmlns:a16="http://schemas.microsoft.com/office/drawing/2014/main" id="{3BC5BEEC-387A-45DE-90CA-2AA8C601F7E9}"/>
                </a:ext>
              </a:extLst>
            </p:cNvPr>
            <p:cNvSpPr/>
            <p:nvPr/>
          </p:nvSpPr>
          <p:spPr bwMode="auto">
            <a:xfrm>
              <a:off x="5799138" y="4192588"/>
              <a:ext cx="138113" cy="269875"/>
            </a:xfrm>
            <a:prstGeom prst="rect">
              <a:avLst/>
            </a:prstGeom>
            <a:solidFill>
              <a:srgbClr val="2A47A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8" name="ïṧlíďé">
              <a:extLst>
                <a:ext uri="{FF2B5EF4-FFF2-40B4-BE49-F238E27FC236}">
                  <a16:creationId xmlns:a16="http://schemas.microsoft.com/office/drawing/2014/main" id="{119619E7-1034-4D3A-953B-D3901905AA02}"/>
                </a:ext>
              </a:extLst>
            </p:cNvPr>
            <p:cNvSpPr/>
            <p:nvPr/>
          </p:nvSpPr>
          <p:spPr bwMode="auto">
            <a:xfrm>
              <a:off x="6038850" y="4092575"/>
              <a:ext cx="146050" cy="369888"/>
            </a:xfrm>
            <a:prstGeom prst="rect">
              <a:avLst/>
            </a:prstGeom>
            <a:solidFill>
              <a:srgbClr val="6BC5F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9" name="îṣ1ïḋê">
              <a:extLst>
                <a:ext uri="{FF2B5EF4-FFF2-40B4-BE49-F238E27FC236}">
                  <a16:creationId xmlns:a16="http://schemas.microsoft.com/office/drawing/2014/main" id="{864B3F20-349A-43CA-91DD-3EA2412DBF50}"/>
                </a:ext>
              </a:extLst>
            </p:cNvPr>
            <p:cNvSpPr/>
            <p:nvPr/>
          </p:nvSpPr>
          <p:spPr bwMode="auto">
            <a:xfrm>
              <a:off x="6292850" y="4000500"/>
              <a:ext cx="146050" cy="461963"/>
            </a:xfrm>
            <a:prstGeom prst="rect">
              <a:avLst/>
            </a:prstGeom>
            <a:solidFill>
              <a:srgbClr val="2A47A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0" name="îṩļíḓê">
              <a:extLst>
                <a:ext uri="{FF2B5EF4-FFF2-40B4-BE49-F238E27FC236}">
                  <a16:creationId xmlns:a16="http://schemas.microsoft.com/office/drawing/2014/main" id="{8FDA96AE-F198-41AB-B42E-5139110F6465}"/>
                </a:ext>
              </a:extLst>
            </p:cNvPr>
            <p:cNvSpPr/>
            <p:nvPr/>
          </p:nvSpPr>
          <p:spPr bwMode="auto">
            <a:xfrm>
              <a:off x="7466013" y="1963738"/>
              <a:ext cx="1109663" cy="1109663"/>
            </a:xfrm>
            <a:prstGeom prst="ellipse">
              <a:avLst/>
            </a:prstGeom>
            <a:solidFill>
              <a:srgbClr val="9EEBE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1" name="íṧļîďe">
              <a:extLst>
                <a:ext uri="{FF2B5EF4-FFF2-40B4-BE49-F238E27FC236}">
                  <a16:creationId xmlns:a16="http://schemas.microsoft.com/office/drawing/2014/main" id="{5F3C83E3-9B14-49E1-A1D3-308FA541540A}"/>
                </a:ext>
              </a:extLst>
            </p:cNvPr>
            <p:cNvSpPr/>
            <p:nvPr/>
          </p:nvSpPr>
          <p:spPr bwMode="auto">
            <a:xfrm>
              <a:off x="7681913" y="2201863"/>
              <a:ext cx="631825" cy="633413"/>
            </a:xfrm>
            <a:custGeom>
              <a:avLst/>
              <a:gdLst>
                <a:gd name="T0" fmla="*/ 82 w 82"/>
                <a:gd name="T1" fmla="*/ 73 h 82"/>
                <a:gd name="T2" fmla="*/ 65 w 82"/>
                <a:gd name="T3" fmla="*/ 56 h 82"/>
                <a:gd name="T4" fmla="*/ 68 w 82"/>
                <a:gd name="T5" fmla="*/ 52 h 82"/>
                <a:gd name="T6" fmla="*/ 63 w 82"/>
                <a:gd name="T7" fmla="*/ 48 h 82"/>
                <a:gd name="T8" fmla="*/ 57 w 82"/>
                <a:gd name="T9" fmla="*/ 12 h 82"/>
                <a:gd name="T10" fmla="*/ 12 w 82"/>
                <a:gd name="T11" fmla="*/ 12 h 82"/>
                <a:gd name="T12" fmla="*/ 12 w 82"/>
                <a:gd name="T13" fmla="*/ 57 h 82"/>
                <a:gd name="T14" fmla="*/ 47 w 82"/>
                <a:gd name="T15" fmla="*/ 63 h 82"/>
                <a:gd name="T16" fmla="*/ 52 w 82"/>
                <a:gd name="T17" fmla="*/ 68 h 82"/>
                <a:gd name="T18" fmla="*/ 55 w 82"/>
                <a:gd name="T19" fmla="*/ 65 h 82"/>
                <a:gd name="T20" fmla="*/ 73 w 82"/>
                <a:gd name="T21" fmla="*/ 82 h 82"/>
                <a:gd name="T22" fmla="*/ 82 w 82"/>
                <a:gd name="T23" fmla="*/ 73 h 82"/>
                <a:gd name="T24" fmla="*/ 21 w 82"/>
                <a:gd name="T25" fmla="*/ 48 h 82"/>
                <a:gd name="T26" fmla="*/ 21 w 82"/>
                <a:gd name="T27" fmla="*/ 21 h 82"/>
                <a:gd name="T28" fmla="*/ 48 w 82"/>
                <a:gd name="T29" fmla="*/ 21 h 82"/>
                <a:gd name="T30" fmla="*/ 48 w 82"/>
                <a:gd name="T31" fmla="*/ 48 h 82"/>
                <a:gd name="T32" fmla="*/ 21 w 82"/>
                <a:gd name="T33" fmla="*/ 48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2">
                  <a:moveTo>
                    <a:pt x="82" y="73"/>
                  </a:moveTo>
                  <a:cubicBezTo>
                    <a:pt x="65" y="56"/>
                    <a:pt x="65" y="56"/>
                    <a:pt x="65" y="56"/>
                  </a:cubicBezTo>
                  <a:cubicBezTo>
                    <a:pt x="68" y="52"/>
                    <a:pt x="68" y="52"/>
                    <a:pt x="68" y="52"/>
                  </a:cubicBezTo>
                  <a:cubicBezTo>
                    <a:pt x="63" y="48"/>
                    <a:pt x="63" y="48"/>
                    <a:pt x="63" y="48"/>
                  </a:cubicBezTo>
                  <a:cubicBezTo>
                    <a:pt x="68" y="36"/>
                    <a:pt x="66" y="22"/>
                    <a:pt x="57" y="12"/>
                  </a:cubicBezTo>
                  <a:cubicBezTo>
                    <a:pt x="44" y="0"/>
                    <a:pt x="24" y="0"/>
                    <a:pt x="12" y="12"/>
                  </a:cubicBezTo>
                  <a:cubicBezTo>
                    <a:pt x="0" y="25"/>
                    <a:pt x="0" y="45"/>
                    <a:pt x="12" y="57"/>
                  </a:cubicBezTo>
                  <a:cubicBezTo>
                    <a:pt x="22" y="66"/>
                    <a:pt x="36" y="68"/>
                    <a:pt x="47" y="63"/>
                  </a:cubicBezTo>
                  <a:cubicBezTo>
                    <a:pt x="52" y="68"/>
                    <a:pt x="52" y="68"/>
                    <a:pt x="52" y="68"/>
                  </a:cubicBezTo>
                  <a:cubicBezTo>
                    <a:pt x="55" y="65"/>
                    <a:pt x="55" y="65"/>
                    <a:pt x="55" y="65"/>
                  </a:cubicBezTo>
                  <a:cubicBezTo>
                    <a:pt x="73" y="82"/>
                    <a:pt x="73" y="82"/>
                    <a:pt x="73" y="82"/>
                  </a:cubicBezTo>
                  <a:lnTo>
                    <a:pt x="82" y="73"/>
                  </a:lnTo>
                  <a:close/>
                  <a:moveTo>
                    <a:pt x="21" y="48"/>
                  </a:moveTo>
                  <a:cubicBezTo>
                    <a:pt x="13" y="41"/>
                    <a:pt x="13" y="29"/>
                    <a:pt x="21" y="21"/>
                  </a:cubicBezTo>
                  <a:cubicBezTo>
                    <a:pt x="28" y="14"/>
                    <a:pt x="41" y="14"/>
                    <a:pt x="48" y="21"/>
                  </a:cubicBezTo>
                  <a:cubicBezTo>
                    <a:pt x="55" y="29"/>
                    <a:pt x="55" y="41"/>
                    <a:pt x="48" y="48"/>
                  </a:cubicBezTo>
                  <a:cubicBezTo>
                    <a:pt x="41" y="56"/>
                    <a:pt x="28" y="56"/>
                    <a:pt x="21" y="4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2" name="î$líďê">
              <a:extLst>
                <a:ext uri="{FF2B5EF4-FFF2-40B4-BE49-F238E27FC236}">
                  <a16:creationId xmlns:a16="http://schemas.microsoft.com/office/drawing/2014/main" id="{14236C72-A14B-4BDE-BE2F-ED0520158D25}"/>
                </a:ext>
              </a:extLst>
            </p:cNvPr>
            <p:cNvSpPr/>
            <p:nvPr/>
          </p:nvSpPr>
          <p:spPr bwMode="auto">
            <a:xfrm>
              <a:off x="7804150" y="4840288"/>
              <a:ext cx="339725" cy="339725"/>
            </a:xfrm>
            <a:custGeom>
              <a:avLst/>
              <a:gdLst>
                <a:gd name="T0" fmla="*/ 24 w 44"/>
                <a:gd name="T1" fmla="*/ 2 h 44"/>
                <a:gd name="T2" fmla="*/ 29 w 44"/>
                <a:gd name="T3" fmla="*/ 14 h 44"/>
                <a:gd name="T4" fmla="*/ 30 w 44"/>
                <a:gd name="T5" fmla="*/ 15 h 44"/>
                <a:gd name="T6" fmla="*/ 43 w 44"/>
                <a:gd name="T7" fmla="*/ 21 h 44"/>
                <a:gd name="T8" fmla="*/ 43 w 44"/>
                <a:gd name="T9" fmla="*/ 24 h 44"/>
                <a:gd name="T10" fmla="*/ 30 w 44"/>
                <a:gd name="T11" fmla="*/ 30 h 44"/>
                <a:gd name="T12" fmla="*/ 29 w 44"/>
                <a:gd name="T13" fmla="*/ 31 h 44"/>
                <a:gd name="T14" fmla="*/ 24 w 44"/>
                <a:gd name="T15" fmla="*/ 43 h 44"/>
                <a:gd name="T16" fmla="*/ 21 w 44"/>
                <a:gd name="T17" fmla="*/ 43 h 44"/>
                <a:gd name="T18" fmla="*/ 15 w 44"/>
                <a:gd name="T19" fmla="*/ 31 h 44"/>
                <a:gd name="T20" fmla="*/ 14 w 44"/>
                <a:gd name="T21" fmla="*/ 30 h 44"/>
                <a:gd name="T22" fmla="*/ 2 w 44"/>
                <a:gd name="T23" fmla="*/ 24 h 44"/>
                <a:gd name="T24" fmla="*/ 2 w 44"/>
                <a:gd name="T25" fmla="*/ 21 h 44"/>
                <a:gd name="T26" fmla="*/ 14 w 44"/>
                <a:gd name="T27" fmla="*/ 15 h 44"/>
                <a:gd name="T28" fmla="*/ 15 w 44"/>
                <a:gd name="T29" fmla="*/ 14 h 44"/>
                <a:gd name="T30" fmla="*/ 21 w 44"/>
                <a:gd name="T31" fmla="*/ 2 h 44"/>
                <a:gd name="T32" fmla="*/ 24 w 44"/>
                <a:gd name="T33" fmla="*/ 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4" h="44">
                  <a:moveTo>
                    <a:pt x="24" y="2"/>
                  </a:moveTo>
                  <a:cubicBezTo>
                    <a:pt x="29" y="14"/>
                    <a:pt x="29" y="14"/>
                    <a:pt x="29" y="14"/>
                  </a:cubicBezTo>
                  <a:cubicBezTo>
                    <a:pt x="30" y="15"/>
                    <a:pt x="30" y="15"/>
                    <a:pt x="30" y="15"/>
                  </a:cubicBezTo>
                  <a:cubicBezTo>
                    <a:pt x="43" y="21"/>
                    <a:pt x="43" y="21"/>
                    <a:pt x="43" y="21"/>
                  </a:cubicBezTo>
                  <a:cubicBezTo>
                    <a:pt x="44" y="21"/>
                    <a:pt x="44" y="23"/>
                    <a:pt x="43" y="24"/>
                  </a:cubicBezTo>
                  <a:cubicBezTo>
                    <a:pt x="30" y="30"/>
                    <a:pt x="30" y="30"/>
                    <a:pt x="30" y="30"/>
                  </a:cubicBezTo>
                  <a:cubicBezTo>
                    <a:pt x="30" y="30"/>
                    <a:pt x="30" y="30"/>
                    <a:pt x="29" y="31"/>
                  </a:cubicBezTo>
                  <a:cubicBezTo>
                    <a:pt x="24" y="43"/>
                    <a:pt x="24" y="43"/>
                    <a:pt x="24" y="43"/>
                  </a:cubicBezTo>
                  <a:cubicBezTo>
                    <a:pt x="23" y="44"/>
                    <a:pt x="21" y="44"/>
                    <a:pt x="21" y="43"/>
                  </a:cubicBezTo>
                  <a:cubicBezTo>
                    <a:pt x="15" y="31"/>
                    <a:pt x="15" y="31"/>
                    <a:pt x="15" y="31"/>
                  </a:cubicBezTo>
                  <a:cubicBezTo>
                    <a:pt x="15" y="30"/>
                    <a:pt x="15" y="30"/>
                    <a:pt x="14" y="30"/>
                  </a:cubicBezTo>
                  <a:cubicBezTo>
                    <a:pt x="2" y="24"/>
                    <a:pt x="2" y="24"/>
                    <a:pt x="2" y="24"/>
                  </a:cubicBezTo>
                  <a:cubicBezTo>
                    <a:pt x="0" y="23"/>
                    <a:pt x="0" y="21"/>
                    <a:pt x="2" y="21"/>
                  </a:cubicBezTo>
                  <a:cubicBezTo>
                    <a:pt x="14" y="15"/>
                    <a:pt x="14" y="15"/>
                    <a:pt x="14" y="15"/>
                  </a:cubicBezTo>
                  <a:cubicBezTo>
                    <a:pt x="15" y="15"/>
                    <a:pt x="15" y="15"/>
                    <a:pt x="15" y="14"/>
                  </a:cubicBezTo>
                  <a:cubicBezTo>
                    <a:pt x="21" y="2"/>
                    <a:pt x="21" y="2"/>
                    <a:pt x="21" y="2"/>
                  </a:cubicBezTo>
                  <a:cubicBezTo>
                    <a:pt x="21" y="0"/>
                    <a:pt x="23" y="0"/>
                    <a:pt x="24" y="2"/>
                  </a:cubicBezTo>
                  <a:close/>
                </a:path>
              </a:pathLst>
            </a:custGeom>
            <a:solidFill>
              <a:srgbClr val="6BC5F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3" name="ïşḷïḓé">
              <a:extLst>
                <a:ext uri="{FF2B5EF4-FFF2-40B4-BE49-F238E27FC236}">
                  <a16:creationId xmlns:a16="http://schemas.microsoft.com/office/drawing/2014/main" id="{0B83DD44-334A-4875-9EB6-F43B9CC6F73A}"/>
                </a:ext>
              </a:extLst>
            </p:cNvPr>
            <p:cNvSpPr/>
            <p:nvPr/>
          </p:nvSpPr>
          <p:spPr bwMode="auto">
            <a:xfrm>
              <a:off x="7458075" y="4578350"/>
              <a:ext cx="277813" cy="277813"/>
            </a:xfrm>
            <a:custGeom>
              <a:avLst/>
              <a:gdLst>
                <a:gd name="T0" fmla="*/ 20 w 36"/>
                <a:gd name="T1" fmla="*/ 1 h 36"/>
                <a:gd name="T2" fmla="*/ 24 w 36"/>
                <a:gd name="T3" fmla="*/ 11 h 36"/>
                <a:gd name="T4" fmla="*/ 25 w 36"/>
                <a:gd name="T5" fmla="*/ 12 h 36"/>
                <a:gd name="T6" fmla="*/ 35 w 36"/>
                <a:gd name="T7" fmla="*/ 17 h 36"/>
                <a:gd name="T8" fmla="*/ 35 w 36"/>
                <a:gd name="T9" fmla="*/ 19 h 36"/>
                <a:gd name="T10" fmla="*/ 25 w 36"/>
                <a:gd name="T11" fmla="*/ 24 h 36"/>
                <a:gd name="T12" fmla="*/ 24 w 36"/>
                <a:gd name="T13" fmla="*/ 25 h 36"/>
                <a:gd name="T14" fmla="*/ 20 w 36"/>
                <a:gd name="T15" fmla="*/ 35 h 36"/>
                <a:gd name="T16" fmla="*/ 17 w 36"/>
                <a:gd name="T17" fmla="*/ 35 h 36"/>
                <a:gd name="T18" fmla="*/ 13 w 36"/>
                <a:gd name="T19" fmla="*/ 25 h 36"/>
                <a:gd name="T20" fmla="*/ 12 w 36"/>
                <a:gd name="T21" fmla="*/ 24 h 36"/>
                <a:gd name="T22" fmla="*/ 2 w 36"/>
                <a:gd name="T23" fmla="*/ 19 h 36"/>
                <a:gd name="T24" fmla="*/ 2 w 36"/>
                <a:gd name="T25" fmla="*/ 17 h 36"/>
                <a:gd name="T26" fmla="*/ 12 w 36"/>
                <a:gd name="T27" fmla="*/ 12 h 36"/>
                <a:gd name="T28" fmla="*/ 13 w 36"/>
                <a:gd name="T29" fmla="*/ 11 h 36"/>
                <a:gd name="T30" fmla="*/ 17 w 36"/>
                <a:gd name="T31" fmla="*/ 1 h 36"/>
                <a:gd name="T32" fmla="*/ 20 w 36"/>
                <a:gd name="T33" fmla="*/ 1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6" h="36">
                  <a:moveTo>
                    <a:pt x="20" y="1"/>
                  </a:moveTo>
                  <a:cubicBezTo>
                    <a:pt x="24" y="11"/>
                    <a:pt x="24" y="11"/>
                    <a:pt x="24" y="11"/>
                  </a:cubicBezTo>
                  <a:cubicBezTo>
                    <a:pt x="24" y="12"/>
                    <a:pt x="25" y="12"/>
                    <a:pt x="25" y="12"/>
                  </a:cubicBezTo>
                  <a:cubicBezTo>
                    <a:pt x="35" y="17"/>
                    <a:pt x="35" y="17"/>
                    <a:pt x="35" y="17"/>
                  </a:cubicBezTo>
                  <a:cubicBezTo>
                    <a:pt x="36" y="17"/>
                    <a:pt x="36" y="19"/>
                    <a:pt x="35" y="19"/>
                  </a:cubicBezTo>
                  <a:cubicBezTo>
                    <a:pt x="25" y="24"/>
                    <a:pt x="25" y="24"/>
                    <a:pt x="25" y="24"/>
                  </a:cubicBezTo>
                  <a:cubicBezTo>
                    <a:pt x="25" y="24"/>
                    <a:pt x="24" y="24"/>
                    <a:pt x="24" y="25"/>
                  </a:cubicBezTo>
                  <a:cubicBezTo>
                    <a:pt x="20" y="35"/>
                    <a:pt x="20" y="35"/>
                    <a:pt x="20" y="35"/>
                  </a:cubicBezTo>
                  <a:cubicBezTo>
                    <a:pt x="19" y="36"/>
                    <a:pt x="18" y="36"/>
                    <a:pt x="17" y="35"/>
                  </a:cubicBezTo>
                  <a:cubicBezTo>
                    <a:pt x="13" y="25"/>
                    <a:pt x="13" y="25"/>
                    <a:pt x="13" y="25"/>
                  </a:cubicBezTo>
                  <a:cubicBezTo>
                    <a:pt x="12" y="24"/>
                    <a:pt x="12" y="24"/>
                    <a:pt x="12" y="24"/>
                  </a:cubicBezTo>
                  <a:cubicBezTo>
                    <a:pt x="2" y="19"/>
                    <a:pt x="2" y="19"/>
                    <a:pt x="2" y="19"/>
                  </a:cubicBezTo>
                  <a:cubicBezTo>
                    <a:pt x="0" y="19"/>
                    <a:pt x="0" y="17"/>
                    <a:pt x="2" y="17"/>
                  </a:cubicBezTo>
                  <a:cubicBezTo>
                    <a:pt x="12" y="12"/>
                    <a:pt x="12" y="12"/>
                    <a:pt x="12" y="12"/>
                  </a:cubicBezTo>
                  <a:cubicBezTo>
                    <a:pt x="12" y="12"/>
                    <a:pt x="12" y="12"/>
                    <a:pt x="13" y="11"/>
                  </a:cubicBezTo>
                  <a:cubicBezTo>
                    <a:pt x="17" y="1"/>
                    <a:pt x="17" y="1"/>
                    <a:pt x="17" y="1"/>
                  </a:cubicBezTo>
                  <a:cubicBezTo>
                    <a:pt x="18" y="0"/>
                    <a:pt x="19" y="0"/>
                    <a:pt x="20" y="1"/>
                  </a:cubicBezTo>
                  <a:close/>
                </a:path>
              </a:pathLst>
            </a:custGeom>
            <a:solidFill>
              <a:srgbClr val="6BC5F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4" name="ïślîḋé">
              <a:extLst>
                <a:ext uri="{FF2B5EF4-FFF2-40B4-BE49-F238E27FC236}">
                  <a16:creationId xmlns:a16="http://schemas.microsoft.com/office/drawing/2014/main" id="{CE40DBE0-4D87-4400-B167-0D2355C1E62B}"/>
                </a:ext>
              </a:extLst>
            </p:cNvPr>
            <p:cNvSpPr/>
            <p:nvPr/>
          </p:nvSpPr>
          <p:spPr bwMode="auto">
            <a:xfrm>
              <a:off x="7959725" y="4554538"/>
              <a:ext cx="161925" cy="161925"/>
            </a:xfrm>
            <a:custGeom>
              <a:avLst/>
              <a:gdLst>
                <a:gd name="T0" fmla="*/ 12 w 21"/>
                <a:gd name="T1" fmla="*/ 0 h 21"/>
                <a:gd name="T2" fmla="*/ 14 w 21"/>
                <a:gd name="T3" fmla="*/ 6 h 21"/>
                <a:gd name="T4" fmla="*/ 15 w 21"/>
                <a:gd name="T5" fmla="*/ 7 h 21"/>
                <a:gd name="T6" fmla="*/ 21 w 21"/>
                <a:gd name="T7" fmla="*/ 9 h 21"/>
                <a:gd name="T8" fmla="*/ 21 w 21"/>
                <a:gd name="T9" fmla="*/ 11 h 21"/>
                <a:gd name="T10" fmla="*/ 15 w 21"/>
                <a:gd name="T11" fmla="*/ 14 h 21"/>
                <a:gd name="T12" fmla="*/ 14 w 21"/>
                <a:gd name="T13" fmla="*/ 14 h 21"/>
                <a:gd name="T14" fmla="*/ 12 w 21"/>
                <a:gd name="T15" fmla="*/ 20 h 21"/>
                <a:gd name="T16" fmla="*/ 10 w 21"/>
                <a:gd name="T17" fmla="*/ 20 h 21"/>
                <a:gd name="T18" fmla="*/ 7 w 21"/>
                <a:gd name="T19" fmla="*/ 14 h 21"/>
                <a:gd name="T20" fmla="*/ 7 w 21"/>
                <a:gd name="T21" fmla="*/ 14 h 21"/>
                <a:gd name="T22" fmla="*/ 1 w 21"/>
                <a:gd name="T23" fmla="*/ 11 h 21"/>
                <a:gd name="T24" fmla="*/ 1 w 21"/>
                <a:gd name="T25" fmla="*/ 9 h 21"/>
                <a:gd name="T26" fmla="*/ 7 w 21"/>
                <a:gd name="T27" fmla="*/ 7 h 21"/>
                <a:gd name="T28" fmla="*/ 7 w 21"/>
                <a:gd name="T29" fmla="*/ 6 h 21"/>
                <a:gd name="T30" fmla="*/ 10 w 21"/>
                <a:gd name="T31" fmla="*/ 0 h 21"/>
                <a:gd name="T32" fmla="*/ 12 w 21"/>
                <a:gd name="T3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 h="21">
                  <a:moveTo>
                    <a:pt x="12" y="0"/>
                  </a:moveTo>
                  <a:cubicBezTo>
                    <a:pt x="14" y="6"/>
                    <a:pt x="14" y="6"/>
                    <a:pt x="14" y="6"/>
                  </a:cubicBezTo>
                  <a:cubicBezTo>
                    <a:pt x="14" y="7"/>
                    <a:pt x="15" y="7"/>
                    <a:pt x="15" y="7"/>
                  </a:cubicBezTo>
                  <a:cubicBezTo>
                    <a:pt x="21" y="9"/>
                    <a:pt x="21" y="9"/>
                    <a:pt x="21" y="9"/>
                  </a:cubicBezTo>
                  <a:cubicBezTo>
                    <a:pt x="21" y="10"/>
                    <a:pt x="21" y="11"/>
                    <a:pt x="21" y="11"/>
                  </a:cubicBezTo>
                  <a:cubicBezTo>
                    <a:pt x="15" y="14"/>
                    <a:pt x="15" y="14"/>
                    <a:pt x="15" y="14"/>
                  </a:cubicBezTo>
                  <a:cubicBezTo>
                    <a:pt x="15" y="14"/>
                    <a:pt x="14" y="14"/>
                    <a:pt x="14" y="14"/>
                  </a:cubicBezTo>
                  <a:cubicBezTo>
                    <a:pt x="12" y="20"/>
                    <a:pt x="12" y="20"/>
                    <a:pt x="12" y="20"/>
                  </a:cubicBezTo>
                  <a:cubicBezTo>
                    <a:pt x="11" y="21"/>
                    <a:pt x="10" y="21"/>
                    <a:pt x="10" y="20"/>
                  </a:cubicBezTo>
                  <a:cubicBezTo>
                    <a:pt x="7" y="14"/>
                    <a:pt x="7" y="14"/>
                    <a:pt x="7" y="14"/>
                  </a:cubicBezTo>
                  <a:cubicBezTo>
                    <a:pt x="7" y="14"/>
                    <a:pt x="7" y="14"/>
                    <a:pt x="7" y="14"/>
                  </a:cubicBezTo>
                  <a:cubicBezTo>
                    <a:pt x="1" y="11"/>
                    <a:pt x="1" y="11"/>
                    <a:pt x="1" y="11"/>
                  </a:cubicBezTo>
                  <a:cubicBezTo>
                    <a:pt x="0" y="11"/>
                    <a:pt x="0" y="10"/>
                    <a:pt x="1" y="9"/>
                  </a:cubicBezTo>
                  <a:cubicBezTo>
                    <a:pt x="7" y="7"/>
                    <a:pt x="7" y="7"/>
                    <a:pt x="7" y="7"/>
                  </a:cubicBezTo>
                  <a:cubicBezTo>
                    <a:pt x="7" y="7"/>
                    <a:pt x="7" y="7"/>
                    <a:pt x="7" y="6"/>
                  </a:cubicBezTo>
                  <a:cubicBezTo>
                    <a:pt x="10" y="0"/>
                    <a:pt x="10" y="0"/>
                    <a:pt x="10" y="0"/>
                  </a:cubicBezTo>
                  <a:cubicBezTo>
                    <a:pt x="10" y="0"/>
                    <a:pt x="11" y="0"/>
                    <a:pt x="12" y="0"/>
                  </a:cubicBezTo>
                  <a:close/>
                </a:path>
              </a:pathLst>
            </a:custGeom>
            <a:solidFill>
              <a:srgbClr val="6BC5F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5" name="ïṧḻïḑé">
              <a:extLst>
                <a:ext uri="{FF2B5EF4-FFF2-40B4-BE49-F238E27FC236}">
                  <a16:creationId xmlns:a16="http://schemas.microsoft.com/office/drawing/2014/main" id="{0522DB05-002F-4149-BB7A-29C1B67022B8}"/>
                </a:ext>
              </a:extLst>
            </p:cNvPr>
            <p:cNvSpPr/>
            <p:nvPr/>
          </p:nvSpPr>
          <p:spPr bwMode="auto">
            <a:xfrm>
              <a:off x="3716338" y="1809750"/>
              <a:ext cx="338138" cy="338138"/>
            </a:xfrm>
            <a:custGeom>
              <a:avLst/>
              <a:gdLst>
                <a:gd name="T0" fmla="*/ 24 w 44"/>
                <a:gd name="T1" fmla="*/ 2 h 44"/>
                <a:gd name="T2" fmla="*/ 30 w 44"/>
                <a:gd name="T3" fmla="*/ 14 h 44"/>
                <a:gd name="T4" fmla="*/ 31 w 44"/>
                <a:gd name="T5" fmla="*/ 15 h 44"/>
                <a:gd name="T6" fmla="*/ 43 w 44"/>
                <a:gd name="T7" fmla="*/ 21 h 44"/>
                <a:gd name="T8" fmla="*/ 43 w 44"/>
                <a:gd name="T9" fmla="*/ 24 h 44"/>
                <a:gd name="T10" fmla="*/ 31 w 44"/>
                <a:gd name="T11" fmla="*/ 29 h 44"/>
                <a:gd name="T12" fmla="*/ 30 w 44"/>
                <a:gd name="T13" fmla="*/ 30 h 44"/>
                <a:gd name="T14" fmla="*/ 24 w 44"/>
                <a:gd name="T15" fmla="*/ 43 h 44"/>
                <a:gd name="T16" fmla="*/ 21 w 44"/>
                <a:gd name="T17" fmla="*/ 43 h 44"/>
                <a:gd name="T18" fmla="*/ 15 w 44"/>
                <a:gd name="T19" fmla="*/ 30 h 44"/>
                <a:gd name="T20" fmla="*/ 14 w 44"/>
                <a:gd name="T21" fmla="*/ 29 h 44"/>
                <a:gd name="T22" fmla="*/ 2 w 44"/>
                <a:gd name="T23" fmla="*/ 24 h 44"/>
                <a:gd name="T24" fmla="*/ 2 w 44"/>
                <a:gd name="T25" fmla="*/ 21 h 44"/>
                <a:gd name="T26" fmla="*/ 14 w 44"/>
                <a:gd name="T27" fmla="*/ 15 h 44"/>
                <a:gd name="T28" fmla="*/ 15 w 44"/>
                <a:gd name="T29" fmla="*/ 14 h 44"/>
                <a:gd name="T30" fmla="*/ 21 w 44"/>
                <a:gd name="T31" fmla="*/ 2 h 44"/>
                <a:gd name="T32" fmla="*/ 24 w 44"/>
                <a:gd name="T33" fmla="*/ 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4" h="44">
                  <a:moveTo>
                    <a:pt x="24" y="2"/>
                  </a:moveTo>
                  <a:cubicBezTo>
                    <a:pt x="30" y="14"/>
                    <a:pt x="30" y="14"/>
                    <a:pt x="30" y="14"/>
                  </a:cubicBezTo>
                  <a:cubicBezTo>
                    <a:pt x="30" y="15"/>
                    <a:pt x="30" y="15"/>
                    <a:pt x="31" y="15"/>
                  </a:cubicBezTo>
                  <a:cubicBezTo>
                    <a:pt x="43" y="21"/>
                    <a:pt x="43" y="21"/>
                    <a:pt x="43" y="21"/>
                  </a:cubicBezTo>
                  <a:cubicBezTo>
                    <a:pt x="44" y="21"/>
                    <a:pt x="44" y="23"/>
                    <a:pt x="43" y="24"/>
                  </a:cubicBezTo>
                  <a:cubicBezTo>
                    <a:pt x="31" y="29"/>
                    <a:pt x="31" y="29"/>
                    <a:pt x="31" y="29"/>
                  </a:cubicBezTo>
                  <a:cubicBezTo>
                    <a:pt x="30" y="30"/>
                    <a:pt x="30" y="30"/>
                    <a:pt x="30" y="30"/>
                  </a:cubicBezTo>
                  <a:cubicBezTo>
                    <a:pt x="24" y="43"/>
                    <a:pt x="24" y="43"/>
                    <a:pt x="24" y="43"/>
                  </a:cubicBezTo>
                  <a:cubicBezTo>
                    <a:pt x="23" y="44"/>
                    <a:pt x="21" y="44"/>
                    <a:pt x="21" y="43"/>
                  </a:cubicBezTo>
                  <a:cubicBezTo>
                    <a:pt x="15" y="30"/>
                    <a:pt x="15" y="30"/>
                    <a:pt x="15" y="30"/>
                  </a:cubicBezTo>
                  <a:cubicBezTo>
                    <a:pt x="15" y="30"/>
                    <a:pt x="15" y="30"/>
                    <a:pt x="14" y="29"/>
                  </a:cubicBezTo>
                  <a:cubicBezTo>
                    <a:pt x="2" y="24"/>
                    <a:pt x="2" y="24"/>
                    <a:pt x="2" y="24"/>
                  </a:cubicBezTo>
                  <a:cubicBezTo>
                    <a:pt x="0" y="23"/>
                    <a:pt x="0" y="21"/>
                    <a:pt x="2" y="21"/>
                  </a:cubicBezTo>
                  <a:cubicBezTo>
                    <a:pt x="14" y="15"/>
                    <a:pt x="14" y="15"/>
                    <a:pt x="14" y="15"/>
                  </a:cubicBezTo>
                  <a:cubicBezTo>
                    <a:pt x="15" y="15"/>
                    <a:pt x="15" y="15"/>
                    <a:pt x="15" y="14"/>
                  </a:cubicBezTo>
                  <a:cubicBezTo>
                    <a:pt x="21" y="2"/>
                    <a:pt x="21" y="2"/>
                    <a:pt x="21" y="2"/>
                  </a:cubicBezTo>
                  <a:cubicBezTo>
                    <a:pt x="21" y="0"/>
                    <a:pt x="23" y="0"/>
                    <a:pt x="24" y="2"/>
                  </a:cubicBezTo>
                  <a:close/>
                </a:path>
              </a:pathLst>
            </a:custGeom>
            <a:solidFill>
              <a:srgbClr val="6BC5F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6" name="iS1íḍê">
              <a:extLst>
                <a:ext uri="{FF2B5EF4-FFF2-40B4-BE49-F238E27FC236}">
                  <a16:creationId xmlns:a16="http://schemas.microsoft.com/office/drawing/2014/main" id="{80050A45-C46D-4C46-BFEA-632FBF79FDCA}"/>
                </a:ext>
              </a:extLst>
            </p:cNvPr>
            <p:cNvSpPr/>
            <p:nvPr/>
          </p:nvSpPr>
          <p:spPr bwMode="auto">
            <a:xfrm>
              <a:off x="3638550" y="2349500"/>
              <a:ext cx="277813" cy="277813"/>
            </a:xfrm>
            <a:custGeom>
              <a:avLst/>
              <a:gdLst>
                <a:gd name="T0" fmla="*/ 19 w 36"/>
                <a:gd name="T1" fmla="*/ 1 h 36"/>
                <a:gd name="T2" fmla="*/ 23 w 36"/>
                <a:gd name="T3" fmla="*/ 11 h 36"/>
                <a:gd name="T4" fmla="*/ 24 w 36"/>
                <a:gd name="T5" fmla="*/ 12 h 36"/>
                <a:gd name="T6" fmla="*/ 34 w 36"/>
                <a:gd name="T7" fmla="*/ 16 h 36"/>
                <a:gd name="T8" fmla="*/ 34 w 36"/>
                <a:gd name="T9" fmla="*/ 19 h 36"/>
                <a:gd name="T10" fmla="*/ 24 w 36"/>
                <a:gd name="T11" fmla="*/ 24 h 36"/>
                <a:gd name="T12" fmla="*/ 23 w 36"/>
                <a:gd name="T13" fmla="*/ 24 h 36"/>
                <a:gd name="T14" fmla="*/ 19 w 36"/>
                <a:gd name="T15" fmla="*/ 34 h 36"/>
                <a:gd name="T16" fmla="*/ 16 w 36"/>
                <a:gd name="T17" fmla="*/ 34 h 36"/>
                <a:gd name="T18" fmla="*/ 12 w 36"/>
                <a:gd name="T19" fmla="*/ 24 h 36"/>
                <a:gd name="T20" fmla="*/ 11 w 36"/>
                <a:gd name="T21" fmla="*/ 24 h 36"/>
                <a:gd name="T22" fmla="*/ 1 w 36"/>
                <a:gd name="T23" fmla="*/ 19 h 36"/>
                <a:gd name="T24" fmla="*/ 1 w 36"/>
                <a:gd name="T25" fmla="*/ 16 h 36"/>
                <a:gd name="T26" fmla="*/ 11 w 36"/>
                <a:gd name="T27" fmla="*/ 12 h 36"/>
                <a:gd name="T28" fmla="*/ 12 w 36"/>
                <a:gd name="T29" fmla="*/ 11 h 36"/>
                <a:gd name="T30" fmla="*/ 16 w 36"/>
                <a:gd name="T31" fmla="*/ 1 h 36"/>
                <a:gd name="T32" fmla="*/ 19 w 36"/>
                <a:gd name="T33" fmla="*/ 1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6" h="36">
                  <a:moveTo>
                    <a:pt x="19" y="1"/>
                  </a:moveTo>
                  <a:cubicBezTo>
                    <a:pt x="23" y="11"/>
                    <a:pt x="23" y="11"/>
                    <a:pt x="23" y="11"/>
                  </a:cubicBezTo>
                  <a:cubicBezTo>
                    <a:pt x="24" y="11"/>
                    <a:pt x="24" y="12"/>
                    <a:pt x="24" y="12"/>
                  </a:cubicBezTo>
                  <a:cubicBezTo>
                    <a:pt x="34" y="16"/>
                    <a:pt x="34" y="16"/>
                    <a:pt x="34" y="16"/>
                  </a:cubicBezTo>
                  <a:cubicBezTo>
                    <a:pt x="36" y="17"/>
                    <a:pt x="36" y="19"/>
                    <a:pt x="34" y="19"/>
                  </a:cubicBezTo>
                  <a:cubicBezTo>
                    <a:pt x="24" y="24"/>
                    <a:pt x="24" y="24"/>
                    <a:pt x="24" y="24"/>
                  </a:cubicBezTo>
                  <a:cubicBezTo>
                    <a:pt x="24" y="24"/>
                    <a:pt x="24" y="24"/>
                    <a:pt x="23" y="24"/>
                  </a:cubicBezTo>
                  <a:cubicBezTo>
                    <a:pt x="19" y="34"/>
                    <a:pt x="19" y="34"/>
                    <a:pt x="19" y="34"/>
                  </a:cubicBezTo>
                  <a:cubicBezTo>
                    <a:pt x="19" y="36"/>
                    <a:pt x="17" y="36"/>
                    <a:pt x="16" y="34"/>
                  </a:cubicBezTo>
                  <a:cubicBezTo>
                    <a:pt x="12" y="24"/>
                    <a:pt x="12" y="24"/>
                    <a:pt x="12" y="24"/>
                  </a:cubicBezTo>
                  <a:cubicBezTo>
                    <a:pt x="12" y="24"/>
                    <a:pt x="11" y="24"/>
                    <a:pt x="11" y="24"/>
                  </a:cubicBezTo>
                  <a:cubicBezTo>
                    <a:pt x="1" y="19"/>
                    <a:pt x="1" y="19"/>
                    <a:pt x="1" y="19"/>
                  </a:cubicBezTo>
                  <a:cubicBezTo>
                    <a:pt x="0" y="19"/>
                    <a:pt x="0" y="17"/>
                    <a:pt x="1" y="16"/>
                  </a:cubicBezTo>
                  <a:cubicBezTo>
                    <a:pt x="11" y="12"/>
                    <a:pt x="11" y="12"/>
                    <a:pt x="11" y="12"/>
                  </a:cubicBezTo>
                  <a:cubicBezTo>
                    <a:pt x="11" y="12"/>
                    <a:pt x="12" y="11"/>
                    <a:pt x="12" y="11"/>
                  </a:cubicBezTo>
                  <a:cubicBezTo>
                    <a:pt x="16" y="1"/>
                    <a:pt x="16" y="1"/>
                    <a:pt x="16" y="1"/>
                  </a:cubicBezTo>
                  <a:cubicBezTo>
                    <a:pt x="17" y="0"/>
                    <a:pt x="19" y="0"/>
                    <a:pt x="19" y="1"/>
                  </a:cubicBezTo>
                  <a:close/>
                </a:path>
              </a:pathLst>
            </a:custGeom>
            <a:solidFill>
              <a:srgbClr val="6BC5F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7" name="îsḻíḑé">
              <a:extLst>
                <a:ext uri="{FF2B5EF4-FFF2-40B4-BE49-F238E27FC236}">
                  <a16:creationId xmlns:a16="http://schemas.microsoft.com/office/drawing/2014/main" id="{99D7D825-FC7E-4FF9-B1E4-B8C0E045D1E0}"/>
                </a:ext>
              </a:extLst>
            </p:cNvPr>
            <p:cNvSpPr/>
            <p:nvPr/>
          </p:nvSpPr>
          <p:spPr bwMode="auto">
            <a:xfrm>
              <a:off x="4024313" y="2333625"/>
              <a:ext cx="161925" cy="161925"/>
            </a:xfrm>
            <a:custGeom>
              <a:avLst/>
              <a:gdLst>
                <a:gd name="T0" fmla="*/ 12 w 21"/>
                <a:gd name="T1" fmla="*/ 0 h 21"/>
                <a:gd name="T2" fmla="*/ 14 w 21"/>
                <a:gd name="T3" fmla="*/ 6 h 21"/>
                <a:gd name="T4" fmla="*/ 15 w 21"/>
                <a:gd name="T5" fmla="*/ 7 h 21"/>
                <a:gd name="T6" fmla="*/ 21 w 21"/>
                <a:gd name="T7" fmla="*/ 9 h 21"/>
                <a:gd name="T8" fmla="*/ 21 w 21"/>
                <a:gd name="T9" fmla="*/ 11 h 21"/>
                <a:gd name="T10" fmla="*/ 15 w 21"/>
                <a:gd name="T11" fmla="*/ 13 h 21"/>
                <a:gd name="T12" fmla="*/ 14 w 21"/>
                <a:gd name="T13" fmla="*/ 14 h 21"/>
                <a:gd name="T14" fmla="*/ 12 w 21"/>
                <a:gd name="T15" fmla="*/ 20 h 21"/>
                <a:gd name="T16" fmla="*/ 10 w 21"/>
                <a:gd name="T17" fmla="*/ 20 h 21"/>
                <a:gd name="T18" fmla="*/ 7 w 21"/>
                <a:gd name="T19" fmla="*/ 14 h 21"/>
                <a:gd name="T20" fmla="*/ 7 w 21"/>
                <a:gd name="T21" fmla="*/ 13 h 21"/>
                <a:gd name="T22" fmla="*/ 1 w 21"/>
                <a:gd name="T23" fmla="*/ 11 h 21"/>
                <a:gd name="T24" fmla="*/ 1 w 21"/>
                <a:gd name="T25" fmla="*/ 9 h 21"/>
                <a:gd name="T26" fmla="*/ 7 w 21"/>
                <a:gd name="T27" fmla="*/ 7 h 21"/>
                <a:gd name="T28" fmla="*/ 7 w 21"/>
                <a:gd name="T29" fmla="*/ 6 h 21"/>
                <a:gd name="T30" fmla="*/ 10 w 21"/>
                <a:gd name="T31" fmla="*/ 0 h 21"/>
                <a:gd name="T32" fmla="*/ 12 w 21"/>
                <a:gd name="T3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 h="21">
                  <a:moveTo>
                    <a:pt x="12" y="0"/>
                  </a:moveTo>
                  <a:cubicBezTo>
                    <a:pt x="14" y="6"/>
                    <a:pt x="14" y="6"/>
                    <a:pt x="14" y="6"/>
                  </a:cubicBezTo>
                  <a:cubicBezTo>
                    <a:pt x="14" y="6"/>
                    <a:pt x="15" y="7"/>
                    <a:pt x="15" y="7"/>
                  </a:cubicBezTo>
                  <a:cubicBezTo>
                    <a:pt x="21" y="9"/>
                    <a:pt x="21" y="9"/>
                    <a:pt x="21" y="9"/>
                  </a:cubicBezTo>
                  <a:cubicBezTo>
                    <a:pt x="21" y="10"/>
                    <a:pt x="21" y="11"/>
                    <a:pt x="21" y="11"/>
                  </a:cubicBezTo>
                  <a:cubicBezTo>
                    <a:pt x="15" y="13"/>
                    <a:pt x="15" y="13"/>
                    <a:pt x="15" y="13"/>
                  </a:cubicBezTo>
                  <a:cubicBezTo>
                    <a:pt x="15" y="14"/>
                    <a:pt x="14" y="14"/>
                    <a:pt x="14" y="14"/>
                  </a:cubicBezTo>
                  <a:cubicBezTo>
                    <a:pt x="12" y="20"/>
                    <a:pt x="12" y="20"/>
                    <a:pt x="12" y="20"/>
                  </a:cubicBezTo>
                  <a:cubicBezTo>
                    <a:pt x="11" y="21"/>
                    <a:pt x="10" y="21"/>
                    <a:pt x="10" y="20"/>
                  </a:cubicBezTo>
                  <a:cubicBezTo>
                    <a:pt x="7" y="14"/>
                    <a:pt x="7" y="14"/>
                    <a:pt x="7" y="14"/>
                  </a:cubicBezTo>
                  <a:cubicBezTo>
                    <a:pt x="7" y="14"/>
                    <a:pt x="7" y="14"/>
                    <a:pt x="7" y="13"/>
                  </a:cubicBezTo>
                  <a:cubicBezTo>
                    <a:pt x="1" y="11"/>
                    <a:pt x="1" y="11"/>
                    <a:pt x="1" y="11"/>
                  </a:cubicBezTo>
                  <a:cubicBezTo>
                    <a:pt x="0" y="11"/>
                    <a:pt x="0" y="10"/>
                    <a:pt x="1" y="9"/>
                  </a:cubicBezTo>
                  <a:cubicBezTo>
                    <a:pt x="7" y="7"/>
                    <a:pt x="7" y="7"/>
                    <a:pt x="7" y="7"/>
                  </a:cubicBezTo>
                  <a:cubicBezTo>
                    <a:pt x="7" y="7"/>
                    <a:pt x="7" y="6"/>
                    <a:pt x="7" y="6"/>
                  </a:cubicBezTo>
                  <a:cubicBezTo>
                    <a:pt x="10" y="0"/>
                    <a:pt x="10" y="0"/>
                    <a:pt x="10" y="0"/>
                  </a:cubicBezTo>
                  <a:cubicBezTo>
                    <a:pt x="10" y="0"/>
                    <a:pt x="11" y="0"/>
                    <a:pt x="12" y="0"/>
                  </a:cubicBezTo>
                  <a:close/>
                </a:path>
              </a:pathLst>
            </a:custGeom>
            <a:solidFill>
              <a:srgbClr val="6BC5F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8" name="íśḷiďe">
              <a:extLst>
                <a:ext uri="{FF2B5EF4-FFF2-40B4-BE49-F238E27FC236}">
                  <a16:creationId xmlns:a16="http://schemas.microsoft.com/office/drawing/2014/main" id="{B8E8AFE0-E284-4FEE-8E09-76BA52A214C5}"/>
                </a:ext>
              </a:extLst>
            </p:cNvPr>
            <p:cNvSpPr/>
            <p:nvPr/>
          </p:nvSpPr>
          <p:spPr bwMode="auto">
            <a:xfrm>
              <a:off x="5999163" y="1600200"/>
              <a:ext cx="1073150" cy="1119188"/>
            </a:xfrm>
            <a:custGeom>
              <a:avLst/>
              <a:gdLst>
                <a:gd name="T0" fmla="*/ 139 w 139"/>
                <a:gd name="T1" fmla="*/ 70 h 145"/>
                <a:gd name="T2" fmla="*/ 67 w 139"/>
                <a:gd name="T3" fmla="*/ 1 h 145"/>
                <a:gd name="T4" fmla="*/ 1 w 139"/>
                <a:gd name="T5" fmla="*/ 68 h 145"/>
                <a:gd name="T6" fmla="*/ 70 w 139"/>
                <a:gd name="T7" fmla="*/ 139 h 145"/>
                <a:gd name="T8" fmla="*/ 81 w 139"/>
                <a:gd name="T9" fmla="*/ 138 h 145"/>
                <a:gd name="T10" fmla="*/ 86 w 139"/>
                <a:gd name="T11" fmla="*/ 139 h 145"/>
                <a:gd name="T12" fmla="*/ 102 w 139"/>
                <a:gd name="T13" fmla="*/ 145 h 145"/>
                <a:gd name="T14" fmla="*/ 104 w 139"/>
                <a:gd name="T15" fmla="*/ 133 h 145"/>
                <a:gd name="T16" fmla="*/ 108 w 139"/>
                <a:gd name="T17" fmla="*/ 127 h 145"/>
                <a:gd name="T18" fmla="*/ 139 w 139"/>
                <a:gd name="T19" fmla="*/ 7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145">
                  <a:moveTo>
                    <a:pt x="139" y="70"/>
                  </a:moveTo>
                  <a:cubicBezTo>
                    <a:pt x="139" y="31"/>
                    <a:pt x="106" y="0"/>
                    <a:pt x="67" y="1"/>
                  </a:cubicBezTo>
                  <a:cubicBezTo>
                    <a:pt x="32" y="3"/>
                    <a:pt x="3" y="32"/>
                    <a:pt x="1" y="68"/>
                  </a:cubicBezTo>
                  <a:cubicBezTo>
                    <a:pt x="0" y="107"/>
                    <a:pt x="31" y="139"/>
                    <a:pt x="70" y="139"/>
                  </a:cubicBezTo>
                  <a:cubicBezTo>
                    <a:pt x="74" y="139"/>
                    <a:pt x="77" y="139"/>
                    <a:pt x="81" y="138"/>
                  </a:cubicBezTo>
                  <a:cubicBezTo>
                    <a:pt x="82" y="138"/>
                    <a:pt x="84" y="138"/>
                    <a:pt x="86" y="139"/>
                  </a:cubicBezTo>
                  <a:cubicBezTo>
                    <a:pt x="102" y="145"/>
                    <a:pt x="102" y="145"/>
                    <a:pt x="102" y="145"/>
                  </a:cubicBezTo>
                  <a:cubicBezTo>
                    <a:pt x="104" y="133"/>
                    <a:pt x="104" y="133"/>
                    <a:pt x="104" y="133"/>
                  </a:cubicBezTo>
                  <a:cubicBezTo>
                    <a:pt x="105" y="131"/>
                    <a:pt x="106" y="129"/>
                    <a:pt x="108" y="127"/>
                  </a:cubicBezTo>
                  <a:cubicBezTo>
                    <a:pt x="127" y="115"/>
                    <a:pt x="139" y="94"/>
                    <a:pt x="139" y="70"/>
                  </a:cubicBezTo>
                  <a:close/>
                </a:path>
              </a:pathLst>
            </a:custGeom>
            <a:solidFill>
              <a:srgbClr val="6BC5F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9" name="iŝḷiḑè">
              <a:extLst>
                <a:ext uri="{FF2B5EF4-FFF2-40B4-BE49-F238E27FC236}">
                  <a16:creationId xmlns:a16="http://schemas.microsoft.com/office/drawing/2014/main" id="{C4D15CB4-C547-4603-A778-C169860E8BBE}"/>
                </a:ext>
              </a:extLst>
            </p:cNvPr>
            <p:cNvSpPr/>
            <p:nvPr/>
          </p:nvSpPr>
          <p:spPr bwMode="auto">
            <a:xfrm>
              <a:off x="6300788" y="2033588"/>
              <a:ext cx="477838" cy="84138"/>
            </a:xfrm>
            <a:custGeom>
              <a:avLst/>
              <a:gdLst>
                <a:gd name="T0" fmla="*/ 56 w 62"/>
                <a:gd name="T1" fmla="*/ 0 h 11"/>
                <a:gd name="T2" fmla="*/ 5 w 62"/>
                <a:gd name="T3" fmla="*/ 0 h 11"/>
                <a:gd name="T4" fmla="*/ 0 w 62"/>
                <a:gd name="T5" fmla="*/ 6 h 11"/>
                <a:gd name="T6" fmla="*/ 0 w 62"/>
                <a:gd name="T7" fmla="*/ 6 h 11"/>
                <a:gd name="T8" fmla="*/ 5 w 62"/>
                <a:gd name="T9" fmla="*/ 11 h 11"/>
                <a:gd name="T10" fmla="*/ 56 w 62"/>
                <a:gd name="T11" fmla="*/ 11 h 11"/>
                <a:gd name="T12" fmla="*/ 62 w 62"/>
                <a:gd name="T13" fmla="*/ 6 h 11"/>
                <a:gd name="T14" fmla="*/ 62 w 62"/>
                <a:gd name="T15" fmla="*/ 6 h 11"/>
                <a:gd name="T16" fmla="*/ 56 w 62"/>
                <a:gd name="T17"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11">
                  <a:moveTo>
                    <a:pt x="56" y="0"/>
                  </a:moveTo>
                  <a:cubicBezTo>
                    <a:pt x="5" y="0"/>
                    <a:pt x="5" y="0"/>
                    <a:pt x="5" y="0"/>
                  </a:cubicBezTo>
                  <a:cubicBezTo>
                    <a:pt x="2" y="0"/>
                    <a:pt x="0" y="3"/>
                    <a:pt x="0" y="6"/>
                  </a:cubicBezTo>
                  <a:cubicBezTo>
                    <a:pt x="0" y="6"/>
                    <a:pt x="0" y="6"/>
                    <a:pt x="0" y="6"/>
                  </a:cubicBezTo>
                  <a:cubicBezTo>
                    <a:pt x="0" y="9"/>
                    <a:pt x="2" y="11"/>
                    <a:pt x="5" y="11"/>
                  </a:cubicBezTo>
                  <a:cubicBezTo>
                    <a:pt x="56" y="11"/>
                    <a:pt x="56" y="11"/>
                    <a:pt x="56" y="11"/>
                  </a:cubicBezTo>
                  <a:cubicBezTo>
                    <a:pt x="59" y="11"/>
                    <a:pt x="62" y="9"/>
                    <a:pt x="62" y="6"/>
                  </a:cubicBezTo>
                  <a:cubicBezTo>
                    <a:pt x="62" y="6"/>
                    <a:pt x="62" y="6"/>
                    <a:pt x="62" y="6"/>
                  </a:cubicBezTo>
                  <a:cubicBezTo>
                    <a:pt x="62" y="3"/>
                    <a:pt x="59" y="0"/>
                    <a:pt x="5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0" name="îṧļïďe">
              <a:extLst>
                <a:ext uri="{FF2B5EF4-FFF2-40B4-BE49-F238E27FC236}">
                  <a16:creationId xmlns:a16="http://schemas.microsoft.com/office/drawing/2014/main" id="{F6874E88-4CF2-43AE-B7D2-4EB2B96C9184}"/>
                </a:ext>
              </a:extLst>
            </p:cNvPr>
            <p:cNvSpPr/>
            <p:nvPr/>
          </p:nvSpPr>
          <p:spPr bwMode="auto">
            <a:xfrm>
              <a:off x="6300788" y="2209800"/>
              <a:ext cx="323850" cy="85725"/>
            </a:xfrm>
            <a:custGeom>
              <a:avLst/>
              <a:gdLst>
                <a:gd name="T0" fmla="*/ 37 w 42"/>
                <a:gd name="T1" fmla="*/ 0 h 11"/>
                <a:gd name="T2" fmla="*/ 5 w 42"/>
                <a:gd name="T3" fmla="*/ 0 h 11"/>
                <a:gd name="T4" fmla="*/ 0 w 42"/>
                <a:gd name="T5" fmla="*/ 5 h 11"/>
                <a:gd name="T6" fmla="*/ 0 w 42"/>
                <a:gd name="T7" fmla="*/ 5 h 11"/>
                <a:gd name="T8" fmla="*/ 5 w 42"/>
                <a:gd name="T9" fmla="*/ 11 h 11"/>
                <a:gd name="T10" fmla="*/ 37 w 42"/>
                <a:gd name="T11" fmla="*/ 11 h 11"/>
                <a:gd name="T12" fmla="*/ 42 w 42"/>
                <a:gd name="T13" fmla="*/ 5 h 11"/>
                <a:gd name="T14" fmla="*/ 42 w 42"/>
                <a:gd name="T15" fmla="*/ 5 h 11"/>
                <a:gd name="T16" fmla="*/ 37 w 42"/>
                <a:gd name="T17"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11">
                  <a:moveTo>
                    <a:pt x="37" y="0"/>
                  </a:moveTo>
                  <a:cubicBezTo>
                    <a:pt x="5" y="0"/>
                    <a:pt x="5" y="0"/>
                    <a:pt x="5" y="0"/>
                  </a:cubicBezTo>
                  <a:cubicBezTo>
                    <a:pt x="2" y="0"/>
                    <a:pt x="0" y="2"/>
                    <a:pt x="0" y="5"/>
                  </a:cubicBezTo>
                  <a:cubicBezTo>
                    <a:pt x="0" y="5"/>
                    <a:pt x="0" y="5"/>
                    <a:pt x="0" y="5"/>
                  </a:cubicBezTo>
                  <a:cubicBezTo>
                    <a:pt x="0" y="8"/>
                    <a:pt x="2" y="11"/>
                    <a:pt x="5" y="11"/>
                  </a:cubicBezTo>
                  <a:cubicBezTo>
                    <a:pt x="37" y="11"/>
                    <a:pt x="37" y="11"/>
                    <a:pt x="37" y="11"/>
                  </a:cubicBezTo>
                  <a:cubicBezTo>
                    <a:pt x="40" y="11"/>
                    <a:pt x="42" y="8"/>
                    <a:pt x="42" y="5"/>
                  </a:cubicBezTo>
                  <a:cubicBezTo>
                    <a:pt x="42" y="5"/>
                    <a:pt x="42" y="5"/>
                    <a:pt x="42" y="5"/>
                  </a:cubicBezTo>
                  <a:cubicBezTo>
                    <a:pt x="42" y="2"/>
                    <a:pt x="40" y="0"/>
                    <a:pt x="3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1" name="iŝļîḋê">
              <a:extLst>
                <a:ext uri="{FF2B5EF4-FFF2-40B4-BE49-F238E27FC236}">
                  <a16:creationId xmlns:a16="http://schemas.microsoft.com/office/drawing/2014/main" id="{469FF34B-7080-4EA2-82B7-846ED6EBFE46}"/>
                </a:ext>
              </a:extLst>
            </p:cNvPr>
            <p:cNvSpPr/>
            <p:nvPr/>
          </p:nvSpPr>
          <p:spPr bwMode="auto">
            <a:xfrm>
              <a:off x="6300788" y="3113088"/>
              <a:ext cx="146050" cy="300038"/>
            </a:xfrm>
            <a:custGeom>
              <a:avLst/>
              <a:gdLst>
                <a:gd name="T0" fmla="*/ 19 w 19"/>
                <a:gd name="T1" fmla="*/ 29 h 39"/>
                <a:gd name="T2" fmla="*/ 13 w 19"/>
                <a:gd name="T3" fmla="*/ 1 h 39"/>
                <a:gd name="T4" fmla="*/ 11 w 19"/>
                <a:gd name="T5" fmla="*/ 17 h 39"/>
                <a:gd name="T6" fmla="*/ 3 w 19"/>
                <a:gd name="T7" fmla="*/ 19 h 39"/>
                <a:gd name="T8" fmla="*/ 6 w 19"/>
                <a:gd name="T9" fmla="*/ 37 h 39"/>
                <a:gd name="T10" fmla="*/ 19 w 19"/>
                <a:gd name="T11" fmla="*/ 29 h 39"/>
              </a:gdLst>
              <a:ahLst/>
              <a:cxnLst>
                <a:cxn ang="0">
                  <a:pos x="T0" y="T1"/>
                </a:cxn>
                <a:cxn ang="0">
                  <a:pos x="T2" y="T3"/>
                </a:cxn>
                <a:cxn ang="0">
                  <a:pos x="T4" y="T5"/>
                </a:cxn>
                <a:cxn ang="0">
                  <a:pos x="T6" y="T7"/>
                </a:cxn>
                <a:cxn ang="0">
                  <a:pos x="T8" y="T9"/>
                </a:cxn>
                <a:cxn ang="0">
                  <a:pos x="T10" y="T11"/>
                </a:cxn>
              </a:cxnLst>
              <a:rect l="0" t="0" r="r" b="b"/>
              <a:pathLst>
                <a:path w="19" h="39">
                  <a:moveTo>
                    <a:pt x="19" y="29"/>
                  </a:moveTo>
                  <a:cubicBezTo>
                    <a:pt x="19" y="29"/>
                    <a:pt x="18" y="2"/>
                    <a:pt x="13" y="1"/>
                  </a:cubicBezTo>
                  <a:cubicBezTo>
                    <a:pt x="9" y="0"/>
                    <a:pt x="11" y="17"/>
                    <a:pt x="11" y="17"/>
                  </a:cubicBezTo>
                  <a:cubicBezTo>
                    <a:pt x="11" y="17"/>
                    <a:pt x="5" y="16"/>
                    <a:pt x="3" y="19"/>
                  </a:cubicBezTo>
                  <a:cubicBezTo>
                    <a:pt x="1" y="22"/>
                    <a:pt x="0" y="36"/>
                    <a:pt x="6" y="37"/>
                  </a:cubicBezTo>
                  <a:cubicBezTo>
                    <a:pt x="11" y="39"/>
                    <a:pt x="19" y="29"/>
                    <a:pt x="19" y="29"/>
                  </a:cubicBezTo>
                  <a:close/>
                </a:path>
              </a:pathLst>
            </a:custGeom>
            <a:solidFill>
              <a:srgbClr val="F79B7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2" name="ïṩľïḍé">
              <a:extLst>
                <a:ext uri="{FF2B5EF4-FFF2-40B4-BE49-F238E27FC236}">
                  <a16:creationId xmlns:a16="http://schemas.microsoft.com/office/drawing/2014/main" id="{257BE926-7504-46C0-9DE9-CAFADA70B55F}"/>
                </a:ext>
              </a:extLst>
            </p:cNvPr>
            <p:cNvSpPr/>
            <p:nvPr/>
          </p:nvSpPr>
          <p:spPr bwMode="auto">
            <a:xfrm>
              <a:off x="7040563" y="4138613"/>
              <a:ext cx="417513" cy="1341438"/>
            </a:xfrm>
            <a:custGeom>
              <a:avLst/>
              <a:gdLst>
                <a:gd name="T0" fmla="*/ 47 w 54"/>
                <a:gd name="T1" fmla="*/ 0 h 174"/>
                <a:gd name="T2" fmla="*/ 41 w 54"/>
                <a:gd name="T3" fmla="*/ 81 h 174"/>
                <a:gd name="T4" fmla="*/ 54 w 54"/>
                <a:gd name="T5" fmla="*/ 174 h 174"/>
                <a:gd name="T6" fmla="*/ 39 w 54"/>
                <a:gd name="T7" fmla="*/ 173 h 174"/>
                <a:gd name="T8" fmla="*/ 12 w 54"/>
                <a:gd name="T9" fmla="*/ 85 h 174"/>
                <a:gd name="T10" fmla="*/ 0 w 54"/>
                <a:gd name="T11" fmla="*/ 9 h 174"/>
                <a:gd name="T12" fmla="*/ 47 w 54"/>
                <a:gd name="T13" fmla="*/ 0 h 174"/>
              </a:gdLst>
              <a:ahLst/>
              <a:cxnLst>
                <a:cxn ang="0">
                  <a:pos x="T0" y="T1"/>
                </a:cxn>
                <a:cxn ang="0">
                  <a:pos x="T2" y="T3"/>
                </a:cxn>
                <a:cxn ang="0">
                  <a:pos x="T4" y="T5"/>
                </a:cxn>
                <a:cxn ang="0">
                  <a:pos x="T6" y="T7"/>
                </a:cxn>
                <a:cxn ang="0">
                  <a:pos x="T8" y="T9"/>
                </a:cxn>
                <a:cxn ang="0">
                  <a:pos x="T10" y="T11"/>
                </a:cxn>
                <a:cxn ang="0">
                  <a:pos x="T12" y="T13"/>
                </a:cxn>
              </a:cxnLst>
              <a:rect l="0" t="0" r="r" b="b"/>
              <a:pathLst>
                <a:path w="54" h="174">
                  <a:moveTo>
                    <a:pt x="47" y="0"/>
                  </a:moveTo>
                  <a:cubicBezTo>
                    <a:pt x="49" y="1"/>
                    <a:pt x="43" y="62"/>
                    <a:pt x="41" y="81"/>
                  </a:cubicBezTo>
                  <a:cubicBezTo>
                    <a:pt x="39" y="100"/>
                    <a:pt x="54" y="174"/>
                    <a:pt x="54" y="174"/>
                  </a:cubicBezTo>
                  <a:cubicBezTo>
                    <a:pt x="39" y="173"/>
                    <a:pt x="39" y="173"/>
                    <a:pt x="39" y="173"/>
                  </a:cubicBezTo>
                  <a:cubicBezTo>
                    <a:pt x="39" y="173"/>
                    <a:pt x="13" y="95"/>
                    <a:pt x="12" y="85"/>
                  </a:cubicBezTo>
                  <a:cubicBezTo>
                    <a:pt x="11" y="75"/>
                    <a:pt x="0" y="9"/>
                    <a:pt x="0" y="9"/>
                  </a:cubicBezTo>
                  <a:lnTo>
                    <a:pt x="47" y="0"/>
                  </a:lnTo>
                  <a:close/>
                </a:path>
              </a:pathLst>
            </a:custGeom>
            <a:solidFill>
              <a:srgbClr val="1C3A8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3" name="îṥļîdê">
              <a:extLst>
                <a:ext uri="{FF2B5EF4-FFF2-40B4-BE49-F238E27FC236}">
                  <a16:creationId xmlns:a16="http://schemas.microsoft.com/office/drawing/2014/main" id="{716B6921-D9C0-46C8-872A-DD7F5BA7B2E4}"/>
                </a:ext>
              </a:extLst>
            </p:cNvPr>
            <p:cNvSpPr/>
            <p:nvPr/>
          </p:nvSpPr>
          <p:spPr bwMode="auto">
            <a:xfrm>
              <a:off x="6778625" y="4060825"/>
              <a:ext cx="663575" cy="1419225"/>
            </a:xfrm>
            <a:custGeom>
              <a:avLst/>
              <a:gdLst>
                <a:gd name="T0" fmla="*/ 86 w 86"/>
                <a:gd name="T1" fmla="*/ 10 h 184"/>
                <a:gd name="T2" fmla="*/ 62 w 86"/>
                <a:gd name="T3" fmla="*/ 52 h 184"/>
                <a:gd name="T4" fmla="*/ 29 w 86"/>
                <a:gd name="T5" fmla="*/ 95 h 184"/>
                <a:gd name="T6" fmla="*/ 34 w 86"/>
                <a:gd name="T7" fmla="*/ 184 h 184"/>
                <a:gd name="T8" fmla="*/ 18 w 86"/>
                <a:gd name="T9" fmla="*/ 183 h 184"/>
                <a:gd name="T10" fmla="*/ 0 w 86"/>
                <a:gd name="T11" fmla="*/ 87 h 184"/>
                <a:gd name="T12" fmla="*/ 24 w 86"/>
                <a:gd name="T13" fmla="*/ 0 h 184"/>
                <a:gd name="T14" fmla="*/ 86 w 86"/>
                <a:gd name="T15" fmla="*/ 10 h 1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 h="184">
                  <a:moveTo>
                    <a:pt x="86" y="10"/>
                  </a:moveTo>
                  <a:cubicBezTo>
                    <a:pt x="86" y="10"/>
                    <a:pt x="76" y="39"/>
                    <a:pt x="62" y="52"/>
                  </a:cubicBezTo>
                  <a:cubicBezTo>
                    <a:pt x="47" y="66"/>
                    <a:pt x="29" y="95"/>
                    <a:pt x="29" y="95"/>
                  </a:cubicBezTo>
                  <a:cubicBezTo>
                    <a:pt x="34" y="184"/>
                    <a:pt x="34" y="184"/>
                    <a:pt x="34" y="184"/>
                  </a:cubicBezTo>
                  <a:cubicBezTo>
                    <a:pt x="18" y="183"/>
                    <a:pt x="18" y="183"/>
                    <a:pt x="18" y="183"/>
                  </a:cubicBezTo>
                  <a:cubicBezTo>
                    <a:pt x="18" y="183"/>
                    <a:pt x="0" y="95"/>
                    <a:pt x="0" y="87"/>
                  </a:cubicBezTo>
                  <a:cubicBezTo>
                    <a:pt x="0" y="79"/>
                    <a:pt x="24" y="0"/>
                    <a:pt x="24" y="0"/>
                  </a:cubicBezTo>
                  <a:lnTo>
                    <a:pt x="86" y="10"/>
                  </a:lnTo>
                  <a:close/>
                </a:path>
              </a:pathLst>
            </a:custGeom>
            <a:solidFill>
              <a:srgbClr val="2A47A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4" name="ïṣḻîḓê">
              <a:extLst>
                <a:ext uri="{FF2B5EF4-FFF2-40B4-BE49-F238E27FC236}">
                  <a16:creationId xmlns:a16="http://schemas.microsoft.com/office/drawing/2014/main" id="{2B5CF56D-0598-4F76-AE0C-D5EE1B886FBC}"/>
                </a:ext>
              </a:extLst>
            </p:cNvPr>
            <p:cNvSpPr/>
            <p:nvPr/>
          </p:nvSpPr>
          <p:spPr bwMode="auto">
            <a:xfrm>
              <a:off x="6940550" y="2959100"/>
              <a:ext cx="309563" cy="361950"/>
            </a:xfrm>
            <a:custGeom>
              <a:avLst/>
              <a:gdLst>
                <a:gd name="T0" fmla="*/ 5 w 40"/>
                <a:gd name="T1" fmla="*/ 16 h 47"/>
                <a:gd name="T2" fmla="*/ 20 w 40"/>
                <a:gd name="T3" fmla="*/ 45 h 47"/>
                <a:gd name="T4" fmla="*/ 40 w 40"/>
                <a:gd name="T5" fmla="*/ 7 h 47"/>
                <a:gd name="T6" fmla="*/ 15 w 40"/>
                <a:gd name="T7" fmla="*/ 3 h 47"/>
                <a:gd name="T8" fmla="*/ 13 w 40"/>
                <a:gd name="T9" fmla="*/ 5 h 47"/>
                <a:gd name="T10" fmla="*/ 5 w 40"/>
                <a:gd name="T11" fmla="*/ 16 h 47"/>
              </a:gdLst>
              <a:ahLst/>
              <a:cxnLst>
                <a:cxn ang="0">
                  <a:pos x="T0" y="T1"/>
                </a:cxn>
                <a:cxn ang="0">
                  <a:pos x="T2" y="T3"/>
                </a:cxn>
                <a:cxn ang="0">
                  <a:pos x="T4" y="T5"/>
                </a:cxn>
                <a:cxn ang="0">
                  <a:pos x="T6" y="T7"/>
                </a:cxn>
                <a:cxn ang="0">
                  <a:pos x="T8" y="T9"/>
                </a:cxn>
                <a:cxn ang="0">
                  <a:pos x="T10" y="T11"/>
                </a:cxn>
              </a:cxnLst>
              <a:rect l="0" t="0" r="r" b="b"/>
              <a:pathLst>
                <a:path w="40" h="47">
                  <a:moveTo>
                    <a:pt x="5" y="16"/>
                  </a:moveTo>
                  <a:cubicBezTo>
                    <a:pt x="5" y="16"/>
                    <a:pt x="0" y="42"/>
                    <a:pt x="20" y="45"/>
                  </a:cubicBezTo>
                  <a:cubicBezTo>
                    <a:pt x="40" y="47"/>
                    <a:pt x="40" y="7"/>
                    <a:pt x="40" y="7"/>
                  </a:cubicBezTo>
                  <a:cubicBezTo>
                    <a:pt x="40" y="7"/>
                    <a:pt x="16" y="0"/>
                    <a:pt x="15" y="3"/>
                  </a:cubicBezTo>
                  <a:cubicBezTo>
                    <a:pt x="13" y="5"/>
                    <a:pt x="13" y="5"/>
                    <a:pt x="13" y="5"/>
                  </a:cubicBezTo>
                  <a:lnTo>
                    <a:pt x="5" y="16"/>
                  </a:lnTo>
                  <a:close/>
                </a:path>
              </a:pathLst>
            </a:custGeom>
            <a:solidFill>
              <a:srgbClr val="F79B7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5" name="ïsľîḓé">
              <a:extLst>
                <a:ext uri="{FF2B5EF4-FFF2-40B4-BE49-F238E27FC236}">
                  <a16:creationId xmlns:a16="http://schemas.microsoft.com/office/drawing/2014/main" id="{AE699C4F-A5DC-4EC9-8F17-8C3C1362D54F}"/>
                </a:ext>
              </a:extLst>
            </p:cNvPr>
            <p:cNvSpPr/>
            <p:nvPr/>
          </p:nvSpPr>
          <p:spPr bwMode="auto">
            <a:xfrm>
              <a:off x="6346825" y="3275013"/>
              <a:ext cx="1095375" cy="1079500"/>
            </a:xfrm>
            <a:custGeom>
              <a:avLst/>
              <a:gdLst>
                <a:gd name="T0" fmla="*/ 94 w 142"/>
                <a:gd name="T1" fmla="*/ 0 h 140"/>
                <a:gd name="T2" fmla="*/ 92 w 142"/>
                <a:gd name="T3" fmla="*/ 0 h 140"/>
                <a:gd name="T4" fmla="*/ 71 w 142"/>
                <a:gd name="T5" fmla="*/ 16 h 140"/>
                <a:gd name="T6" fmla="*/ 42 w 142"/>
                <a:gd name="T7" fmla="*/ 48 h 140"/>
                <a:gd name="T8" fmla="*/ 13 w 142"/>
                <a:gd name="T9" fmla="*/ 8 h 140"/>
                <a:gd name="T10" fmla="*/ 0 w 142"/>
                <a:gd name="T11" fmla="*/ 16 h 140"/>
                <a:gd name="T12" fmla="*/ 46 w 142"/>
                <a:gd name="T13" fmla="*/ 75 h 140"/>
                <a:gd name="T14" fmla="*/ 74 w 142"/>
                <a:gd name="T15" fmla="*/ 55 h 140"/>
                <a:gd name="T16" fmla="*/ 69 w 142"/>
                <a:gd name="T17" fmla="*/ 117 h 140"/>
                <a:gd name="T18" fmla="*/ 142 w 142"/>
                <a:gd name="T19" fmla="*/ 118 h 140"/>
                <a:gd name="T20" fmla="*/ 136 w 142"/>
                <a:gd name="T21" fmla="*/ 29 h 140"/>
                <a:gd name="T22" fmla="*/ 116 w 142"/>
                <a:gd name="T23" fmla="*/ 6 h 140"/>
                <a:gd name="T24" fmla="*/ 94 w 142"/>
                <a:gd name="T25"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2" h="140">
                  <a:moveTo>
                    <a:pt x="94" y="0"/>
                  </a:moveTo>
                  <a:cubicBezTo>
                    <a:pt x="92" y="0"/>
                    <a:pt x="92" y="0"/>
                    <a:pt x="92" y="0"/>
                  </a:cubicBezTo>
                  <a:cubicBezTo>
                    <a:pt x="83" y="1"/>
                    <a:pt x="76" y="9"/>
                    <a:pt x="71" y="16"/>
                  </a:cubicBezTo>
                  <a:cubicBezTo>
                    <a:pt x="42" y="48"/>
                    <a:pt x="42" y="48"/>
                    <a:pt x="42" y="48"/>
                  </a:cubicBezTo>
                  <a:cubicBezTo>
                    <a:pt x="13" y="8"/>
                    <a:pt x="13" y="8"/>
                    <a:pt x="13" y="8"/>
                  </a:cubicBezTo>
                  <a:cubicBezTo>
                    <a:pt x="0" y="16"/>
                    <a:pt x="0" y="16"/>
                    <a:pt x="0" y="16"/>
                  </a:cubicBezTo>
                  <a:cubicBezTo>
                    <a:pt x="0" y="16"/>
                    <a:pt x="33" y="78"/>
                    <a:pt x="46" y="75"/>
                  </a:cubicBezTo>
                  <a:cubicBezTo>
                    <a:pt x="58" y="73"/>
                    <a:pt x="74" y="55"/>
                    <a:pt x="74" y="55"/>
                  </a:cubicBezTo>
                  <a:cubicBezTo>
                    <a:pt x="74" y="55"/>
                    <a:pt x="71" y="110"/>
                    <a:pt x="69" y="117"/>
                  </a:cubicBezTo>
                  <a:cubicBezTo>
                    <a:pt x="69" y="117"/>
                    <a:pt x="121" y="140"/>
                    <a:pt x="142" y="118"/>
                  </a:cubicBezTo>
                  <a:cubicBezTo>
                    <a:pt x="136" y="29"/>
                    <a:pt x="136" y="29"/>
                    <a:pt x="136" y="29"/>
                  </a:cubicBezTo>
                  <a:cubicBezTo>
                    <a:pt x="135" y="18"/>
                    <a:pt x="127" y="9"/>
                    <a:pt x="116" y="6"/>
                  </a:cubicBezTo>
                  <a:lnTo>
                    <a:pt x="94" y="0"/>
                  </a:lnTo>
                  <a:close/>
                </a:path>
              </a:pathLst>
            </a:custGeom>
            <a:solidFill>
              <a:srgbClr val="9EEBE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6" name="íŝlîdê">
              <a:extLst>
                <a:ext uri="{FF2B5EF4-FFF2-40B4-BE49-F238E27FC236}">
                  <a16:creationId xmlns:a16="http://schemas.microsoft.com/office/drawing/2014/main" id="{71F67C75-64E6-4ED2-8982-17428DB3E0C1}"/>
                </a:ext>
              </a:extLst>
            </p:cNvPr>
            <p:cNvSpPr/>
            <p:nvPr/>
          </p:nvSpPr>
          <p:spPr bwMode="auto">
            <a:xfrm>
              <a:off x="6754813" y="5449888"/>
              <a:ext cx="285750" cy="138113"/>
            </a:xfrm>
            <a:custGeom>
              <a:avLst/>
              <a:gdLst>
                <a:gd name="T0" fmla="*/ 37 w 37"/>
                <a:gd name="T1" fmla="*/ 4 h 18"/>
                <a:gd name="T2" fmla="*/ 37 w 37"/>
                <a:gd name="T3" fmla="*/ 18 h 18"/>
                <a:gd name="T4" fmla="*/ 4 w 37"/>
                <a:gd name="T5" fmla="*/ 18 h 18"/>
                <a:gd name="T6" fmla="*/ 2 w 37"/>
                <a:gd name="T7" fmla="*/ 13 h 18"/>
                <a:gd name="T8" fmla="*/ 21 w 37"/>
                <a:gd name="T9" fmla="*/ 3 h 18"/>
                <a:gd name="T10" fmla="*/ 37 w 37"/>
                <a:gd name="T11" fmla="*/ 4 h 18"/>
              </a:gdLst>
              <a:ahLst/>
              <a:cxnLst>
                <a:cxn ang="0">
                  <a:pos x="T0" y="T1"/>
                </a:cxn>
                <a:cxn ang="0">
                  <a:pos x="T2" y="T3"/>
                </a:cxn>
                <a:cxn ang="0">
                  <a:pos x="T4" y="T5"/>
                </a:cxn>
                <a:cxn ang="0">
                  <a:pos x="T6" y="T7"/>
                </a:cxn>
                <a:cxn ang="0">
                  <a:pos x="T8" y="T9"/>
                </a:cxn>
                <a:cxn ang="0">
                  <a:pos x="T10" y="T11"/>
                </a:cxn>
              </a:cxnLst>
              <a:rect l="0" t="0" r="r" b="b"/>
              <a:pathLst>
                <a:path w="37" h="18">
                  <a:moveTo>
                    <a:pt x="37" y="4"/>
                  </a:moveTo>
                  <a:cubicBezTo>
                    <a:pt x="37" y="18"/>
                    <a:pt x="37" y="18"/>
                    <a:pt x="37" y="18"/>
                  </a:cubicBezTo>
                  <a:cubicBezTo>
                    <a:pt x="4" y="18"/>
                    <a:pt x="4" y="18"/>
                    <a:pt x="4" y="18"/>
                  </a:cubicBezTo>
                  <a:cubicBezTo>
                    <a:pt x="1" y="18"/>
                    <a:pt x="0" y="14"/>
                    <a:pt x="2" y="13"/>
                  </a:cubicBezTo>
                  <a:cubicBezTo>
                    <a:pt x="8" y="9"/>
                    <a:pt x="16" y="5"/>
                    <a:pt x="21" y="3"/>
                  </a:cubicBezTo>
                  <a:cubicBezTo>
                    <a:pt x="30" y="0"/>
                    <a:pt x="37" y="4"/>
                    <a:pt x="37" y="4"/>
                  </a:cubicBezTo>
                  <a:close/>
                </a:path>
              </a:pathLst>
            </a:custGeom>
            <a:solidFill>
              <a:srgbClr val="2A47A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7" name="iš1ïḋè">
              <a:extLst>
                <a:ext uri="{FF2B5EF4-FFF2-40B4-BE49-F238E27FC236}">
                  <a16:creationId xmlns:a16="http://schemas.microsoft.com/office/drawing/2014/main" id="{141E1382-880C-4483-89AB-5B57AFEA2DE3}"/>
                </a:ext>
              </a:extLst>
            </p:cNvPr>
            <p:cNvSpPr/>
            <p:nvPr/>
          </p:nvSpPr>
          <p:spPr bwMode="auto">
            <a:xfrm>
              <a:off x="7172325" y="5449888"/>
              <a:ext cx="277813" cy="138113"/>
            </a:xfrm>
            <a:custGeom>
              <a:avLst/>
              <a:gdLst>
                <a:gd name="T0" fmla="*/ 36 w 36"/>
                <a:gd name="T1" fmla="*/ 4 h 18"/>
                <a:gd name="T2" fmla="*/ 36 w 36"/>
                <a:gd name="T3" fmla="*/ 18 h 18"/>
                <a:gd name="T4" fmla="*/ 4 w 36"/>
                <a:gd name="T5" fmla="*/ 18 h 18"/>
                <a:gd name="T6" fmla="*/ 3 w 36"/>
                <a:gd name="T7" fmla="*/ 12 h 18"/>
                <a:gd name="T8" fmla="*/ 20 w 36"/>
                <a:gd name="T9" fmla="*/ 3 h 18"/>
                <a:gd name="T10" fmla="*/ 36 w 36"/>
                <a:gd name="T11" fmla="*/ 4 h 18"/>
              </a:gdLst>
              <a:ahLst/>
              <a:cxnLst>
                <a:cxn ang="0">
                  <a:pos x="T0" y="T1"/>
                </a:cxn>
                <a:cxn ang="0">
                  <a:pos x="T2" y="T3"/>
                </a:cxn>
                <a:cxn ang="0">
                  <a:pos x="T4" y="T5"/>
                </a:cxn>
                <a:cxn ang="0">
                  <a:pos x="T6" y="T7"/>
                </a:cxn>
                <a:cxn ang="0">
                  <a:pos x="T8" y="T9"/>
                </a:cxn>
                <a:cxn ang="0">
                  <a:pos x="T10" y="T11"/>
                </a:cxn>
              </a:cxnLst>
              <a:rect l="0" t="0" r="r" b="b"/>
              <a:pathLst>
                <a:path w="36" h="18">
                  <a:moveTo>
                    <a:pt x="36" y="4"/>
                  </a:moveTo>
                  <a:cubicBezTo>
                    <a:pt x="36" y="18"/>
                    <a:pt x="36" y="18"/>
                    <a:pt x="36" y="18"/>
                  </a:cubicBezTo>
                  <a:cubicBezTo>
                    <a:pt x="4" y="18"/>
                    <a:pt x="4" y="18"/>
                    <a:pt x="4" y="18"/>
                  </a:cubicBezTo>
                  <a:cubicBezTo>
                    <a:pt x="1" y="18"/>
                    <a:pt x="0" y="14"/>
                    <a:pt x="3" y="12"/>
                  </a:cubicBezTo>
                  <a:cubicBezTo>
                    <a:pt x="8" y="9"/>
                    <a:pt x="15" y="5"/>
                    <a:pt x="20" y="3"/>
                  </a:cubicBezTo>
                  <a:cubicBezTo>
                    <a:pt x="29" y="0"/>
                    <a:pt x="36" y="4"/>
                    <a:pt x="36" y="4"/>
                  </a:cubicBezTo>
                  <a:close/>
                </a:path>
              </a:pathLst>
            </a:custGeom>
            <a:solidFill>
              <a:srgbClr val="2A47A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8" name="îśľiḋe">
              <a:extLst>
                <a:ext uri="{FF2B5EF4-FFF2-40B4-BE49-F238E27FC236}">
                  <a16:creationId xmlns:a16="http://schemas.microsoft.com/office/drawing/2014/main" id="{883FFF99-8A46-40A3-87C1-C76FE5E46D7C}"/>
                </a:ext>
              </a:extLst>
            </p:cNvPr>
            <p:cNvSpPr/>
            <p:nvPr/>
          </p:nvSpPr>
          <p:spPr bwMode="auto">
            <a:xfrm>
              <a:off x="6940550" y="2781300"/>
              <a:ext cx="617538" cy="933450"/>
            </a:xfrm>
            <a:custGeom>
              <a:avLst/>
              <a:gdLst>
                <a:gd name="T0" fmla="*/ 17 w 80"/>
                <a:gd name="T1" fmla="*/ 93 h 121"/>
                <a:gd name="T2" fmla="*/ 10 w 80"/>
                <a:gd name="T3" fmla="*/ 67 h 121"/>
                <a:gd name="T4" fmla="*/ 22 w 80"/>
                <a:gd name="T5" fmla="*/ 40 h 121"/>
                <a:gd name="T6" fmla="*/ 14 w 80"/>
                <a:gd name="T7" fmla="*/ 36 h 121"/>
                <a:gd name="T8" fmla="*/ 5 w 80"/>
                <a:gd name="T9" fmla="*/ 39 h 121"/>
                <a:gd name="T10" fmla="*/ 29 w 80"/>
                <a:gd name="T11" fmla="*/ 6 h 121"/>
                <a:gd name="T12" fmla="*/ 67 w 80"/>
                <a:gd name="T13" fmla="*/ 37 h 121"/>
                <a:gd name="T14" fmla="*/ 67 w 80"/>
                <a:gd name="T15" fmla="*/ 71 h 121"/>
                <a:gd name="T16" fmla="*/ 17 w 80"/>
                <a:gd name="T17" fmla="*/ 93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 h="121">
                  <a:moveTo>
                    <a:pt x="17" y="93"/>
                  </a:moveTo>
                  <a:cubicBezTo>
                    <a:pt x="17" y="93"/>
                    <a:pt x="2" y="80"/>
                    <a:pt x="10" y="67"/>
                  </a:cubicBezTo>
                  <a:cubicBezTo>
                    <a:pt x="17" y="55"/>
                    <a:pt x="23" y="48"/>
                    <a:pt x="22" y="40"/>
                  </a:cubicBezTo>
                  <a:cubicBezTo>
                    <a:pt x="22" y="40"/>
                    <a:pt x="21" y="30"/>
                    <a:pt x="14" y="36"/>
                  </a:cubicBezTo>
                  <a:cubicBezTo>
                    <a:pt x="14" y="36"/>
                    <a:pt x="12" y="41"/>
                    <a:pt x="5" y="39"/>
                  </a:cubicBezTo>
                  <a:cubicBezTo>
                    <a:pt x="5" y="39"/>
                    <a:pt x="0" y="12"/>
                    <a:pt x="29" y="6"/>
                  </a:cubicBezTo>
                  <a:cubicBezTo>
                    <a:pt x="60" y="0"/>
                    <a:pt x="69" y="23"/>
                    <a:pt x="67" y="37"/>
                  </a:cubicBezTo>
                  <a:cubicBezTo>
                    <a:pt x="64" y="52"/>
                    <a:pt x="53" y="52"/>
                    <a:pt x="67" y="71"/>
                  </a:cubicBezTo>
                  <a:cubicBezTo>
                    <a:pt x="80" y="89"/>
                    <a:pt x="54" y="121"/>
                    <a:pt x="17" y="93"/>
                  </a:cubicBezTo>
                  <a:close/>
                </a:path>
              </a:pathLst>
            </a:custGeom>
            <a:solidFill>
              <a:srgbClr val="1C3A8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spTree>
    <p:custDataLst>
      <p:tags r:id="rId1"/>
    </p:custDataLst>
  </p:cSld>
  <p:clrMapOvr>
    <a:masterClrMapping/>
  </p:clrMapOvr>
  <mc:AlternateContent xmlns:mc="http://schemas.openxmlformats.org/markup-compatibility/2006" xmlns:p14="http://schemas.microsoft.com/office/powerpoint/2010/main">
    <mc:Choice Requires="p14">
      <p:transition spd="slow">
        <p:wipe/>
      </p:transition>
    </mc:Choice>
    <mc:Fallback xmlns="">
      <p:transition spd="slow">
        <p:wip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wipe(left)">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wipe(left)">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down)">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userDrawn="1"/>
        </p:nvSpPr>
        <p:spPr>
          <a:xfrm>
            <a:off x="215900" y="179705"/>
            <a:ext cx="7563485" cy="52197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b="1" kern="1200" dirty="0">
                <a:gradFill>
                  <a:gsLst>
                    <a:gs pos="0">
                      <a:schemeClr val="accent1">
                        <a:lumMod val="5000"/>
                        <a:lumOff val="95000"/>
                      </a:schemeClr>
                    </a:gs>
                    <a:gs pos="100000">
                      <a:srgbClr val="61D6FE"/>
                    </a:gs>
                    <a:gs pos="100000">
                      <a:schemeClr val="accent1">
                        <a:lumMod val="30000"/>
                        <a:lumOff val="70000"/>
                      </a:schemeClr>
                    </a:gs>
                  </a:gsLst>
                  <a:lin ang="5400000" scaled="1"/>
                </a:gradFill>
                <a:latin typeface="微软雅黑" panose="020B0503020204020204" pitchFamily="34" charset="-122"/>
                <a:ea typeface="微软雅黑" panose="020B0503020204020204" pitchFamily="34" charset="-122"/>
                <a:cs typeface="+mn-cs"/>
              </a:rPr>
              <a:t>缺失值处理的类型</a:t>
            </a:r>
          </a:p>
        </p:txBody>
      </p:sp>
      <p:sp>
        <p:nvSpPr>
          <p:cNvPr id="3" name="文本框 2"/>
          <p:cNvSpPr txBox="1"/>
          <p:nvPr/>
        </p:nvSpPr>
        <p:spPr>
          <a:xfrm>
            <a:off x="383859" y="2077375"/>
            <a:ext cx="3742372" cy="553998"/>
          </a:xfrm>
          <a:prstGeom prst="rect">
            <a:avLst/>
          </a:prstGeom>
          <a:noFill/>
        </p:spPr>
        <p:txBody>
          <a:bodyPr wrap="square" rtlCol="0">
            <a:spAutoFit/>
          </a:bodyPr>
          <a:lstStyle/>
          <a:p>
            <a:pPr marL="0" indent="504190" algn="just" fontAlgn="auto" latinLnBrk="1" hangingPunct="0">
              <a:lnSpc>
                <a:spcPct val="150000"/>
              </a:lnSpc>
              <a:buClr>
                <a:srgbClr val="032089"/>
              </a:buClr>
              <a:defRPr/>
            </a:pPr>
            <a:r>
              <a:rPr lang="zh-CN" altLang="en-US" sz="2000" dirty="0">
                <a:solidFill>
                  <a:schemeClr val="bg1"/>
                </a:solidFill>
                <a:latin typeface="微软雅黑" panose="020B0503020204020204" pitchFamily="34" charset="-122"/>
                <a:ea typeface="微软雅黑" panose="020B0503020204020204" pitchFamily="34" charset="-122"/>
                <a:cs typeface="+mn-ea"/>
                <a:sym typeface="+mn-ea"/>
              </a:rPr>
              <a:t>常用参数及其说明如下。</a:t>
            </a:r>
          </a:p>
        </p:txBody>
      </p:sp>
      <p:graphicFrame>
        <p:nvGraphicFramePr>
          <p:cNvPr id="21" name="表格 20"/>
          <p:cNvGraphicFramePr>
            <a:graphicFrameLocks noGrp="1"/>
          </p:cNvGraphicFramePr>
          <p:nvPr>
            <p:custDataLst>
              <p:tags r:id="rId1"/>
            </p:custDataLst>
            <p:extLst>
              <p:ext uri="{D42A27DB-BD31-4B8C-83A1-F6EECF244321}">
                <p14:modId xmlns:p14="http://schemas.microsoft.com/office/powerpoint/2010/main" val="451434271"/>
              </p:ext>
            </p:extLst>
          </p:nvPr>
        </p:nvGraphicFramePr>
        <p:xfrm>
          <a:off x="970916" y="2850515"/>
          <a:ext cx="10250170" cy="2540635"/>
        </p:xfrm>
        <a:graphic>
          <a:graphicData uri="http://schemas.openxmlformats.org/drawingml/2006/table">
            <a:tbl>
              <a:tblPr firstRow="1" firstCol="1" bandRow="1">
                <a:effectLst/>
                <a:tableStyleId>{5940675A-B579-460E-94D1-54222C63F5DA}</a:tableStyleId>
              </a:tblPr>
              <a:tblGrid>
                <a:gridCol w="1365250">
                  <a:extLst>
                    <a:ext uri="{9D8B030D-6E8A-4147-A177-3AD203B41FA5}">
                      <a16:colId xmlns:a16="http://schemas.microsoft.com/office/drawing/2014/main" val="20000"/>
                    </a:ext>
                  </a:extLst>
                </a:gridCol>
                <a:gridCol w="8884920">
                  <a:extLst>
                    <a:ext uri="{9D8B030D-6E8A-4147-A177-3AD203B41FA5}">
                      <a16:colId xmlns:a16="http://schemas.microsoft.com/office/drawing/2014/main" val="20001"/>
                    </a:ext>
                  </a:extLst>
                </a:gridCol>
              </a:tblGrid>
              <a:tr h="429895">
                <a:tc>
                  <a:txBody>
                    <a:bodyPr/>
                    <a:lstStyle/>
                    <a:p>
                      <a:pPr algn="ctr" fontAlgn="ctr">
                        <a:lnSpc>
                          <a:spcPct val="100000"/>
                        </a:lnSpc>
                        <a:spcAft>
                          <a:spcPts val="0"/>
                        </a:spcAft>
                      </a:pPr>
                      <a:r>
                        <a:rPr lang="zh-CN" sz="1800" b="1" kern="0" dirty="0">
                          <a:solidFill>
                            <a:srgbClr val="FFFFFF"/>
                          </a:solidFill>
                          <a:effectLst/>
                          <a:latin typeface="微软雅黑" panose="020B0503020204020204" pitchFamily="34" charset="-122"/>
                          <a:ea typeface="微软雅黑" panose="020B0503020204020204" pitchFamily="34" charset="-122"/>
                        </a:rPr>
                        <a:t>参数名称</a:t>
                      </a:r>
                      <a:endParaRPr lang="zh-CN" sz="1800" b="1" kern="0" dirty="0">
                        <a:solidFill>
                          <a:srgbClr val="FFFFFF"/>
                        </a:solidFill>
                        <a:effectLst/>
                        <a:latin typeface="微软雅黑" panose="020B0503020204020204" pitchFamily="34" charset="-122"/>
                        <a:ea typeface="微软雅黑" panose="020B0503020204020204" pitchFamily="34" charset="-122"/>
                        <a:cs typeface="宋体" panose="02010600030101010101" pitchFamily="2" charset="-122"/>
                      </a:endParaRPr>
                    </a:p>
                  </a:txBody>
                  <a:tcPr marL="31647" marR="31647" marT="0" marB="0" anchor="ctr">
                    <a:lnL w="12700" cmpd="sng">
                      <a:solidFill>
                        <a:srgbClr val="FFFFFF"/>
                      </a:solidFill>
                    </a:lnL>
                    <a:lnR w="12700" cmpd="sng">
                      <a:solidFill>
                        <a:srgbClr val="FFFFFF"/>
                      </a:solidFill>
                    </a:lnR>
                    <a:lnT w="12700" cmpd="sng">
                      <a:solidFill>
                        <a:srgbClr val="FFFFFF"/>
                      </a:solidFill>
                    </a:lnT>
                    <a:lnB w="38100" cmpd="sng">
                      <a:solidFill>
                        <a:srgbClr val="FFFFFF"/>
                      </a:solidFill>
                    </a:lnB>
                    <a:solidFill>
                      <a:srgbClr val="5EB3C5"/>
                    </a:solidFill>
                  </a:tcPr>
                </a:tc>
                <a:tc>
                  <a:txBody>
                    <a:bodyPr/>
                    <a:lstStyle/>
                    <a:p>
                      <a:pPr algn="ctr" fontAlgn="ctr">
                        <a:lnSpc>
                          <a:spcPct val="100000"/>
                        </a:lnSpc>
                        <a:spcAft>
                          <a:spcPts val="0"/>
                        </a:spcAft>
                      </a:pPr>
                      <a:r>
                        <a:rPr lang="zh-CN" sz="1800" b="1" kern="0" dirty="0">
                          <a:solidFill>
                            <a:srgbClr val="FFFFFF"/>
                          </a:solidFill>
                          <a:effectLst/>
                          <a:latin typeface="微软雅黑" panose="020B0503020204020204" pitchFamily="34" charset="-122"/>
                          <a:ea typeface="微软雅黑" panose="020B0503020204020204" pitchFamily="34" charset="-122"/>
                        </a:rPr>
                        <a:t>说明</a:t>
                      </a:r>
                      <a:endParaRPr lang="zh-CN" sz="1800" b="1" kern="0" dirty="0">
                        <a:solidFill>
                          <a:srgbClr val="FFFFFF"/>
                        </a:solidFill>
                        <a:effectLst/>
                        <a:latin typeface="微软雅黑" panose="020B0503020204020204" pitchFamily="34" charset="-122"/>
                        <a:ea typeface="微软雅黑" panose="020B0503020204020204" pitchFamily="34" charset="-122"/>
                        <a:cs typeface="宋体" panose="02010600030101010101" pitchFamily="2" charset="-122"/>
                      </a:endParaRPr>
                    </a:p>
                  </a:txBody>
                  <a:tcPr marL="31647" marR="31647" marT="0" marB="0" anchor="ctr">
                    <a:lnL w="12700" cmpd="sng">
                      <a:solidFill>
                        <a:srgbClr val="FFFFFF"/>
                      </a:solidFill>
                    </a:lnL>
                    <a:lnR w="12700" cmpd="sng">
                      <a:solidFill>
                        <a:srgbClr val="FFFFFF"/>
                      </a:solidFill>
                    </a:lnR>
                    <a:lnT w="12700" cmpd="sng">
                      <a:solidFill>
                        <a:srgbClr val="FFFFFF"/>
                      </a:solidFill>
                    </a:lnT>
                    <a:lnB w="38100" cmpd="sng">
                      <a:solidFill>
                        <a:srgbClr val="FFFFFF"/>
                      </a:solidFill>
                    </a:lnB>
                    <a:solidFill>
                      <a:srgbClr val="5EB3C5"/>
                    </a:solidFill>
                  </a:tcPr>
                </a:tc>
                <a:extLst>
                  <a:ext uri="{0D108BD9-81ED-4DB2-BD59-A6C34878D82A}">
                    <a16:rowId xmlns:a16="http://schemas.microsoft.com/office/drawing/2014/main" val="10000"/>
                  </a:ext>
                </a:extLst>
              </a:tr>
              <a:tr h="429895">
                <a:tc>
                  <a:txBody>
                    <a:bodyPr/>
                    <a:lstStyle/>
                    <a:p>
                      <a:pPr algn="ctr" fontAlgn="ctr">
                        <a:lnSpc>
                          <a:spcPct val="100000"/>
                        </a:lnSpc>
                        <a:spcAft>
                          <a:spcPts val="0"/>
                        </a:spcAft>
                      </a:pPr>
                      <a:r>
                        <a:rPr lang="en-US" sz="1800" b="0" kern="0" dirty="0">
                          <a:solidFill>
                            <a:srgbClr val="FFFFFF"/>
                          </a:solidFill>
                          <a:effectLst/>
                          <a:latin typeface="微软雅黑" panose="020B0503020204020204" pitchFamily="34" charset="-122"/>
                          <a:ea typeface="微软雅黑" panose="020B0503020204020204" pitchFamily="34" charset="-122"/>
                        </a:rPr>
                        <a:t>axis</a:t>
                      </a:r>
                      <a:endParaRPr lang="en-US" sz="1800" b="0" kern="0" dirty="0">
                        <a:solidFill>
                          <a:srgbClr val="FFFFFF"/>
                        </a:solidFill>
                        <a:effectLst/>
                        <a:latin typeface="微软雅黑" panose="020B0503020204020204" pitchFamily="34" charset="-122"/>
                        <a:ea typeface="微软雅黑" panose="020B0503020204020204" pitchFamily="34" charset="-122"/>
                        <a:cs typeface="宋体" panose="02010600030101010101" pitchFamily="2" charset="-122"/>
                      </a:endParaRPr>
                    </a:p>
                  </a:txBody>
                  <a:tcPr marL="31647" marR="31647" marT="0" marB="0" anchor="ctr">
                    <a:lnL w="12700" cmpd="sng">
                      <a:solidFill>
                        <a:srgbClr val="FFFFFF"/>
                      </a:solidFill>
                    </a:lnL>
                    <a:lnR w="12700" cmpd="sng">
                      <a:solidFill>
                        <a:srgbClr val="FFFFFF"/>
                      </a:solidFill>
                    </a:lnR>
                    <a:lnT w="38100" cap="flat" cmpd="sng" algn="ctr">
                      <a:solidFill>
                        <a:srgbClr val="FFFFFF"/>
                      </a:solidFill>
                      <a:prstDash val="solid"/>
                      <a:round/>
                      <a:headEnd type="none" w="med" len="med"/>
                      <a:tailEnd type="none" w="med" len="med"/>
                    </a:lnT>
                    <a:lnB w="12700" cmpd="sng">
                      <a:solidFill>
                        <a:srgbClr val="FFFFFF"/>
                      </a:solidFill>
                    </a:lnB>
                    <a:solidFill>
                      <a:srgbClr val="5EB3C5"/>
                    </a:solidFill>
                  </a:tcPr>
                </a:tc>
                <a:tc>
                  <a:txBody>
                    <a:bodyPr/>
                    <a:lstStyle/>
                    <a:p>
                      <a:pPr algn="just" fontAlgn="ctr">
                        <a:lnSpc>
                          <a:spcPct val="100000"/>
                        </a:lnSpc>
                        <a:spcAft>
                          <a:spcPts val="0"/>
                        </a:spcAft>
                      </a:pPr>
                      <a:r>
                        <a:rPr lang="zh-CN" sz="1800" kern="0">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rPr>
                        <a:t>接收</a:t>
                      </a:r>
                      <a:r>
                        <a:rPr lang="en-US" sz="1800" kern="0">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rPr>
                        <a:t>0</a:t>
                      </a:r>
                      <a:r>
                        <a:rPr lang="zh-CN" sz="1800" kern="0">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rPr>
                        <a:t>或</a:t>
                      </a:r>
                      <a:r>
                        <a:rPr lang="en-US" sz="1800" kern="0">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rPr>
                        <a:t>1</a:t>
                      </a:r>
                      <a:r>
                        <a:rPr lang="zh-CN" sz="1800" kern="0">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rPr>
                        <a:t>。表示轴向，</a:t>
                      </a:r>
                      <a:r>
                        <a:rPr lang="en-US" sz="1800" kern="0">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rPr>
                        <a:t>0</a:t>
                      </a:r>
                      <a:r>
                        <a:rPr lang="zh-CN" sz="1800" kern="0">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rPr>
                        <a:t>为删除观测记录行，</a:t>
                      </a:r>
                      <a:r>
                        <a:rPr lang="en-US" sz="1800" kern="0">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rPr>
                        <a:t>1</a:t>
                      </a:r>
                      <a:r>
                        <a:rPr lang="zh-CN" sz="1800" kern="0">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rPr>
                        <a:t>为删除特征列。默认为</a:t>
                      </a:r>
                      <a:r>
                        <a:rPr lang="en-US" sz="1800" kern="0">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rPr>
                        <a:t>0</a:t>
                      </a:r>
                      <a:r>
                        <a:rPr lang="zh-CN" sz="1800" kern="0">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rPr>
                        <a:t>。</a:t>
                      </a:r>
                    </a:p>
                  </a:txBody>
                  <a:tcPr marL="31647" marR="31647" marT="0" marB="0" anchor="ctr">
                    <a:lnL w="12700" cmpd="sng">
                      <a:solidFill>
                        <a:srgbClr val="FFFFFF"/>
                      </a:solidFill>
                    </a:lnL>
                    <a:lnR w="12700" cmpd="sng">
                      <a:solidFill>
                        <a:srgbClr val="FFFFFF"/>
                      </a:solidFill>
                    </a:lnR>
                    <a:lnT w="38100" cap="flat" cmpd="sng" algn="ctr">
                      <a:solidFill>
                        <a:srgbClr val="FFFFFF"/>
                      </a:solidFill>
                      <a:prstDash val="solid"/>
                      <a:round/>
                      <a:headEnd type="none" w="med" len="med"/>
                      <a:tailEnd type="none" w="med" len="med"/>
                    </a:lnT>
                    <a:lnB w="12700" cmpd="sng">
                      <a:solidFill>
                        <a:srgbClr val="FFFFFF"/>
                      </a:solidFill>
                    </a:lnB>
                    <a:solidFill>
                      <a:srgbClr val="5EB3C5">
                        <a:tint val="40000"/>
                      </a:srgbClr>
                    </a:solidFill>
                  </a:tcPr>
                </a:tc>
                <a:extLst>
                  <a:ext uri="{0D108BD9-81ED-4DB2-BD59-A6C34878D82A}">
                    <a16:rowId xmlns:a16="http://schemas.microsoft.com/office/drawing/2014/main" val="10001"/>
                  </a:ext>
                </a:extLst>
              </a:tr>
              <a:tr h="820420">
                <a:tc>
                  <a:txBody>
                    <a:bodyPr/>
                    <a:lstStyle/>
                    <a:p>
                      <a:pPr algn="ctr" fontAlgn="ctr">
                        <a:lnSpc>
                          <a:spcPct val="100000"/>
                        </a:lnSpc>
                        <a:spcAft>
                          <a:spcPts val="0"/>
                        </a:spcAft>
                      </a:pPr>
                      <a:r>
                        <a:rPr lang="en-US" sz="1800" b="0" kern="0" dirty="0">
                          <a:solidFill>
                            <a:srgbClr val="FFFFFF"/>
                          </a:solidFill>
                          <a:effectLst/>
                          <a:latin typeface="微软雅黑" panose="020B0503020204020204" pitchFamily="34" charset="-122"/>
                          <a:ea typeface="微软雅黑" panose="020B0503020204020204" pitchFamily="34" charset="-122"/>
                        </a:rPr>
                        <a:t>how</a:t>
                      </a:r>
                      <a:endParaRPr lang="en-US" sz="1800" b="0" kern="0" dirty="0">
                        <a:solidFill>
                          <a:srgbClr val="FFFFFF"/>
                        </a:solidFill>
                        <a:effectLst/>
                        <a:latin typeface="微软雅黑" panose="020B0503020204020204" pitchFamily="34" charset="-122"/>
                        <a:ea typeface="微软雅黑" panose="020B0503020204020204" pitchFamily="34" charset="-122"/>
                        <a:cs typeface="宋体" panose="02010600030101010101" pitchFamily="2" charset="-122"/>
                      </a:endParaRPr>
                    </a:p>
                  </a:txBody>
                  <a:tcPr marL="31647" marR="31647"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solidFill>
                      <a:srgbClr val="5EB3C5"/>
                    </a:solidFill>
                  </a:tcPr>
                </a:tc>
                <a:tc>
                  <a:txBody>
                    <a:bodyPr/>
                    <a:lstStyle/>
                    <a:p>
                      <a:pPr algn="just" fontAlgn="ctr">
                        <a:lnSpc>
                          <a:spcPct val="100000"/>
                        </a:lnSpc>
                        <a:spcAft>
                          <a:spcPts val="0"/>
                        </a:spcAft>
                      </a:pPr>
                      <a:r>
                        <a:rPr lang="zh-CN" sz="1800" kern="0" dirty="0">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rPr>
                        <a:t>接收特定</a:t>
                      </a:r>
                      <a:r>
                        <a:rPr lang="en-US" sz="1800" kern="0" dirty="0">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rPr>
                        <a:t>string</a:t>
                      </a:r>
                      <a:r>
                        <a:rPr lang="zh-CN" sz="1800" kern="0" dirty="0">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rPr>
                        <a:t>。表示删除的形式。</a:t>
                      </a:r>
                      <a:r>
                        <a:rPr lang="en-US" sz="1800" kern="0" dirty="0">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rPr>
                        <a:t>any</a:t>
                      </a:r>
                      <a:r>
                        <a:rPr lang="zh-CN" sz="1800" kern="0" dirty="0">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rPr>
                        <a:t>表示只要有缺失值存在就执行删除操作。</a:t>
                      </a:r>
                      <a:r>
                        <a:rPr lang="en-US" sz="1800" kern="0" dirty="0">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rPr>
                        <a:t>all</a:t>
                      </a:r>
                      <a:r>
                        <a:rPr lang="zh-CN" sz="1800" kern="0" dirty="0">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rPr>
                        <a:t>表示当且仅当全部为缺失值时执行删除操作。默认为</a:t>
                      </a:r>
                      <a:r>
                        <a:rPr lang="en-US" sz="1800" kern="0" dirty="0">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rPr>
                        <a:t>any</a:t>
                      </a:r>
                      <a:r>
                        <a:rPr lang="zh-CN" sz="1800" kern="0" dirty="0">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rPr>
                        <a:t>。</a:t>
                      </a:r>
                    </a:p>
                  </a:txBody>
                  <a:tcPr marL="31647" marR="31647"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solidFill>
                      <a:srgbClr val="5EB3C5">
                        <a:tint val="20000"/>
                      </a:srgbClr>
                    </a:solidFill>
                  </a:tcPr>
                </a:tc>
                <a:extLst>
                  <a:ext uri="{0D108BD9-81ED-4DB2-BD59-A6C34878D82A}">
                    <a16:rowId xmlns:a16="http://schemas.microsoft.com/office/drawing/2014/main" val="10002"/>
                  </a:ext>
                </a:extLst>
              </a:tr>
              <a:tr h="430530">
                <a:tc>
                  <a:txBody>
                    <a:bodyPr/>
                    <a:lstStyle/>
                    <a:p>
                      <a:pPr algn="ctr" fontAlgn="ctr">
                        <a:lnSpc>
                          <a:spcPct val="100000"/>
                        </a:lnSpc>
                        <a:spcAft>
                          <a:spcPts val="0"/>
                        </a:spcAft>
                      </a:pPr>
                      <a:r>
                        <a:rPr lang="en-US" sz="1800" b="0" kern="0" dirty="0">
                          <a:solidFill>
                            <a:srgbClr val="FFFFFF"/>
                          </a:solidFill>
                          <a:effectLst/>
                          <a:latin typeface="微软雅黑" panose="020B0503020204020204" pitchFamily="34" charset="-122"/>
                          <a:ea typeface="微软雅黑" panose="020B0503020204020204" pitchFamily="34" charset="-122"/>
                        </a:rPr>
                        <a:t>subset</a:t>
                      </a:r>
                      <a:endParaRPr lang="en-US" sz="1800" b="0" kern="0" dirty="0">
                        <a:solidFill>
                          <a:srgbClr val="FFFFFF"/>
                        </a:solidFill>
                        <a:effectLst/>
                        <a:latin typeface="微软雅黑" panose="020B0503020204020204" pitchFamily="34" charset="-122"/>
                        <a:ea typeface="微软雅黑" panose="020B0503020204020204" pitchFamily="34" charset="-122"/>
                        <a:cs typeface="宋体" panose="02010600030101010101" pitchFamily="2" charset="-122"/>
                      </a:endParaRPr>
                    </a:p>
                  </a:txBody>
                  <a:tcPr marL="31647" marR="31647"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solidFill>
                      <a:srgbClr val="5EB3C5"/>
                    </a:solidFill>
                  </a:tcPr>
                </a:tc>
                <a:tc>
                  <a:txBody>
                    <a:bodyPr/>
                    <a:lstStyle/>
                    <a:p>
                      <a:pPr algn="just" fontAlgn="ctr">
                        <a:lnSpc>
                          <a:spcPct val="100000"/>
                        </a:lnSpc>
                        <a:spcAft>
                          <a:spcPts val="0"/>
                        </a:spcAft>
                      </a:pPr>
                      <a:r>
                        <a:rPr lang="zh-CN" sz="1800" kern="0" dirty="0">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rPr>
                        <a:t>接收类</a:t>
                      </a:r>
                      <a:r>
                        <a:rPr lang="en-US" sz="1800" kern="0" dirty="0">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rPr>
                        <a:t>array</a:t>
                      </a:r>
                      <a:r>
                        <a:rPr lang="zh-CN" sz="1800" kern="0" dirty="0">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rPr>
                        <a:t>数据。表示进行去重的列∕行。默认为</a:t>
                      </a:r>
                      <a:r>
                        <a:rPr lang="en-US" sz="1800" kern="0" dirty="0">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rPr>
                        <a:t>None</a:t>
                      </a:r>
                      <a:r>
                        <a:rPr lang="zh-CN" sz="1800" kern="0" dirty="0">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rPr>
                        <a:t>，表示所有列</a:t>
                      </a:r>
                      <a:r>
                        <a:rPr lang="en-US" altLang="zh-CN" sz="1800" kern="0" dirty="0">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rPr>
                        <a:t>/</a:t>
                      </a:r>
                      <a:r>
                        <a:rPr lang="zh-CN" sz="1800" kern="0" dirty="0">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rPr>
                        <a:t>行。</a:t>
                      </a:r>
                    </a:p>
                  </a:txBody>
                  <a:tcPr marL="31647" marR="31647"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solidFill>
                      <a:srgbClr val="5EB3C5">
                        <a:tint val="40000"/>
                      </a:srgbClr>
                    </a:solidFill>
                  </a:tcPr>
                </a:tc>
                <a:extLst>
                  <a:ext uri="{0D108BD9-81ED-4DB2-BD59-A6C34878D82A}">
                    <a16:rowId xmlns:a16="http://schemas.microsoft.com/office/drawing/2014/main" val="10003"/>
                  </a:ext>
                </a:extLst>
              </a:tr>
              <a:tr h="429895">
                <a:tc>
                  <a:txBody>
                    <a:bodyPr/>
                    <a:lstStyle/>
                    <a:p>
                      <a:pPr algn="ctr" fontAlgn="ctr">
                        <a:lnSpc>
                          <a:spcPct val="100000"/>
                        </a:lnSpc>
                        <a:spcAft>
                          <a:spcPts val="0"/>
                        </a:spcAft>
                      </a:pPr>
                      <a:r>
                        <a:rPr lang="en-US" sz="1800" b="0" kern="0" dirty="0" err="1">
                          <a:solidFill>
                            <a:srgbClr val="FFFFFF"/>
                          </a:solidFill>
                          <a:effectLst/>
                          <a:latin typeface="微软雅黑" panose="020B0503020204020204" pitchFamily="34" charset="-122"/>
                          <a:ea typeface="微软雅黑" panose="020B0503020204020204" pitchFamily="34" charset="-122"/>
                        </a:rPr>
                        <a:t>inplace</a:t>
                      </a:r>
                      <a:endParaRPr lang="en-US" sz="1800" b="0" kern="0" dirty="0" err="1">
                        <a:solidFill>
                          <a:srgbClr val="FFFFFF"/>
                        </a:solidFill>
                        <a:effectLst/>
                        <a:latin typeface="微软雅黑" panose="020B0503020204020204" pitchFamily="34" charset="-122"/>
                        <a:ea typeface="微软雅黑" panose="020B0503020204020204" pitchFamily="34" charset="-122"/>
                        <a:cs typeface="宋体" panose="02010600030101010101" pitchFamily="2" charset="-122"/>
                      </a:endParaRPr>
                    </a:p>
                  </a:txBody>
                  <a:tcPr marL="31647" marR="31647"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solidFill>
                      <a:srgbClr val="5EB3C5"/>
                    </a:solidFill>
                  </a:tcPr>
                </a:tc>
                <a:tc>
                  <a:txBody>
                    <a:bodyPr/>
                    <a:lstStyle/>
                    <a:p>
                      <a:pPr algn="just" fontAlgn="ctr">
                        <a:lnSpc>
                          <a:spcPct val="100000"/>
                        </a:lnSpc>
                        <a:spcAft>
                          <a:spcPts val="0"/>
                        </a:spcAft>
                      </a:pPr>
                      <a:r>
                        <a:rPr lang="zh-CN" sz="1800" kern="0" dirty="0">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rPr>
                        <a:t>接收</a:t>
                      </a:r>
                      <a:r>
                        <a:rPr lang="en-US" sz="1800" kern="0" dirty="0" err="1">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rPr>
                        <a:t>boolean</a:t>
                      </a:r>
                      <a:r>
                        <a:rPr lang="zh-CN" sz="1800" kern="0" dirty="0">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rPr>
                        <a:t>。表示是否在原表上进行操作。默认为</a:t>
                      </a:r>
                      <a:r>
                        <a:rPr lang="en-US" sz="1800" kern="0" dirty="0">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rPr>
                        <a:t>False</a:t>
                      </a:r>
                      <a:r>
                        <a:rPr lang="zh-CN" sz="1800" kern="0" dirty="0">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rPr>
                        <a:t>。</a:t>
                      </a:r>
                    </a:p>
                  </a:txBody>
                  <a:tcPr marL="31647" marR="31647"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solidFill>
                      <a:srgbClr val="5EB3C5">
                        <a:tint val="20000"/>
                      </a:srgbClr>
                    </a:solidFill>
                  </a:tcPr>
                </a:tc>
                <a:extLst>
                  <a:ext uri="{0D108BD9-81ED-4DB2-BD59-A6C34878D82A}">
                    <a16:rowId xmlns:a16="http://schemas.microsoft.com/office/drawing/2014/main" val="10004"/>
                  </a:ext>
                </a:extLst>
              </a:tr>
            </a:tbl>
          </a:graphicData>
        </a:graphic>
      </p:graphicFrame>
      <p:grpSp>
        <p:nvGrpSpPr>
          <p:cNvPr id="5" name="组合 4"/>
          <p:cNvGrpSpPr/>
          <p:nvPr/>
        </p:nvGrpSpPr>
        <p:grpSpPr>
          <a:xfrm>
            <a:off x="970916" y="1389525"/>
            <a:ext cx="1513521" cy="564034"/>
            <a:chOff x="1671073" y="1717585"/>
            <a:chExt cx="1513521" cy="564034"/>
          </a:xfrm>
        </p:grpSpPr>
        <p:sp>
          <p:nvSpPr>
            <p:cNvPr id="6" name="Rounded Rectangle 92"/>
            <p:cNvSpPr/>
            <p:nvPr/>
          </p:nvSpPr>
          <p:spPr>
            <a:xfrm>
              <a:off x="1671073" y="1717585"/>
              <a:ext cx="1513521" cy="564034"/>
            </a:xfrm>
            <a:prstGeom prst="roundRect">
              <a:avLst/>
            </a:prstGeom>
            <a:gradFill flip="none" rotWithShape="1">
              <a:gsLst>
                <a:gs pos="0">
                  <a:schemeClr val="accent1">
                    <a:lumMod val="5000"/>
                    <a:lumOff val="95000"/>
                  </a:schemeClr>
                </a:gs>
                <a:gs pos="0">
                  <a:srgbClr val="61D6FE"/>
                </a:gs>
                <a:gs pos="100000">
                  <a:schemeClr val="accent5">
                    <a:lumMod val="20000"/>
                    <a:lumOff val="80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cs typeface="+mn-ea"/>
                <a:sym typeface="+mn-lt"/>
              </a:endParaRPr>
            </a:p>
          </p:txBody>
        </p:sp>
        <p:sp>
          <p:nvSpPr>
            <p:cNvPr id="7" name="文本框 6"/>
            <p:cNvSpPr txBox="1"/>
            <p:nvPr/>
          </p:nvSpPr>
          <p:spPr>
            <a:xfrm>
              <a:off x="1844633" y="1717585"/>
              <a:ext cx="1339961" cy="553998"/>
            </a:xfrm>
            <a:prstGeom prst="rect">
              <a:avLst/>
            </a:prstGeom>
            <a:noFill/>
          </p:spPr>
          <p:txBody>
            <a:bodyPr wrap="square" rtlCol="0">
              <a:spAutoFit/>
            </a:bodyPr>
            <a:lstStyle/>
            <a:p>
              <a:pPr algn="just" latinLnBrk="1" hangingPunct="0">
                <a:lnSpc>
                  <a:spcPct val="150000"/>
                </a:lnSpc>
                <a:buClr>
                  <a:srgbClr val="032089"/>
                </a:buClr>
                <a:defRPr/>
              </a:pPr>
              <a:r>
                <a:rPr lang="en-US" altLang="zh-CN" sz="2000" b="1" dirty="0">
                  <a:latin typeface="微软雅黑" panose="020B0503020204020204" pitchFamily="34" charset="-122"/>
                  <a:ea typeface="微软雅黑" panose="020B0503020204020204" pitchFamily="34" charset="-122"/>
                  <a:cs typeface="+mn-ea"/>
                  <a:sym typeface="+mn-ea"/>
                </a:rPr>
                <a:t>1.</a:t>
              </a:r>
              <a:r>
                <a:rPr lang="zh-CN" altLang="en-US" sz="2000" b="1" dirty="0">
                  <a:latin typeface="微软雅黑" panose="020B0503020204020204" pitchFamily="34" charset="-122"/>
                  <a:ea typeface="微软雅黑" panose="020B0503020204020204" pitchFamily="34" charset="-122"/>
                  <a:cs typeface="+mn-ea"/>
                  <a:sym typeface="+mn-ea"/>
                </a:rPr>
                <a:t>删除法</a:t>
              </a:r>
            </a:p>
          </p:txBody>
        </p:sp>
      </p:grpSp>
    </p:spTree>
  </p:cSld>
  <p:clrMapOvr>
    <a:masterClrMapping/>
  </p:clrMapOvr>
  <mc:AlternateContent xmlns:mc="http://schemas.openxmlformats.org/markup-compatibility/2006" xmlns:p14="http://schemas.microsoft.com/office/powerpoint/2010/main">
    <mc:Choice Requires="p14">
      <p:transition spd="slow">
        <p:wipe/>
      </p:transition>
    </mc:Choice>
    <mc:Fallback xmlns="">
      <p:transition spd="slow">
        <p:wip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wipe(left)">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5" presetClass="entr" presetSubtype="0" fill="hold" nodeType="clickEffect">
                                  <p:stCondLst>
                                    <p:cond delay="0"/>
                                  </p:stCondLst>
                                  <p:childTnLst>
                                    <p:set>
                                      <p:cBhvr>
                                        <p:cTn id="16" dur="1" fill="hold">
                                          <p:stCondLst>
                                            <p:cond delay="0"/>
                                          </p:stCondLst>
                                        </p:cTn>
                                        <p:tgtEl>
                                          <p:spTgt spid="21"/>
                                        </p:tgtEl>
                                        <p:attrNameLst>
                                          <p:attrName>style.visibility</p:attrName>
                                        </p:attrNameLst>
                                      </p:cBhvr>
                                      <p:to>
                                        <p:strVal val="visible"/>
                                      </p:to>
                                    </p:set>
                                    <p:anim calcmode="lin" valueType="num">
                                      <p:cBhvr>
                                        <p:cTn id="17" dur="1000" fill="hold"/>
                                        <p:tgtEl>
                                          <p:spTgt spid="21"/>
                                        </p:tgtEl>
                                        <p:attrNameLst>
                                          <p:attrName>ppt_w</p:attrName>
                                        </p:attrNameLst>
                                      </p:cBhvr>
                                      <p:tavLst>
                                        <p:tav tm="0">
                                          <p:val>
                                            <p:strVal val="#ppt_w*0.70"/>
                                          </p:val>
                                        </p:tav>
                                        <p:tav tm="100000">
                                          <p:val>
                                            <p:strVal val="#ppt_w"/>
                                          </p:val>
                                        </p:tav>
                                      </p:tavLst>
                                    </p:anim>
                                    <p:anim calcmode="lin" valueType="num">
                                      <p:cBhvr>
                                        <p:cTn id="18" dur="1000" fill="hold"/>
                                        <p:tgtEl>
                                          <p:spTgt spid="21"/>
                                        </p:tgtEl>
                                        <p:attrNameLst>
                                          <p:attrName>ppt_h</p:attrName>
                                        </p:attrNameLst>
                                      </p:cBhvr>
                                      <p:tavLst>
                                        <p:tav tm="0">
                                          <p:val>
                                            <p:strVal val="#ppt_h"/>
                                          </p:val>
                                        </p:tav>
                                        <p:tav tm="100000">
                                          <p:val>
                                            <p:strVal val="#ppt_h"/>
                                          </p:val>
                                        </p:tav>
                                      </p:tavLst>
                                    </p:anim>
                                    <p:animEffect transition="in" filter="fade">
                                      <p:cBhvr>
                                        <p:cTn id="19" dur="10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userDrawn="1"/>
        </p:nvSpPr>
        <p:spPr>
          <a:xfrm>
            <a:off x="215900" y="179705"/>
            <a:ext cx="7563485" cy="52197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b="1" kern="1200" dirty="0">
                <a:gradFill>
                  <a:gsLst>
                    <a:gs pos="0">
                      <a:schemeClr val="accent1">
                        <a:lumMod val="5000"/>
                        <a:lumOff val="95000"/>
                      </a:schemeClr>
                    </a:gs>
                    <a:gs pos="100000">
                      <a:srgbClr val="61D6FE"/>
                    </a:gs>
                    <a:gs pos="100000">
                      <a:schemeClr val="accent1">
                        <a:lumMod val="30000"/>
                        <a:lumOff val="70000"/>
                      </a:schemeClr>
                    </a:gs>
                  </a:gsLst>
                  <a:lin ang="5400000" scaled="1"/>
                </a:gradFill>
                <a:latin typeface="微软雅黑" panose="020B0503020204020204" pitchFamily="34" charset="-122"/>
                <a:ea typeface="微软雅黑" panose="020B0503020204020204" pitchFamily="34" charset="-122"/>
                <a:cs typeface="+mn-cs"/>
              </a:rPr>
              <a:t>缺失值处理的类型</a:t>
            </a:r>
          </a:p>
        </p:txBody>
      </p:sp>
      <p:sp>
        <p:nvSpPr>
          <p:cNvPr id="3" name="文本框 2"/>
          <p:cNvSpPr txBox="1"/>
          <p:nvPr/>
        </p:nvSpPr>
        <p:spPr>
          <a:xfrm>
            <a:off x="761047" y="2015594"/>
            <a:ext cx="5605463" cy="553998"/>
          </a:xfrm>
          <a:prstGeom prst="rect">
            <a:avLst/>
          </a:prstGeom>
          <a:noFill/>
        </p:spPr>
        <p:txBody>
          <a:bodyPr wrap="square" rtlCol="0">
            <a:spAutoFit/>
          </a:bodyPr>
          <a:lstStyle/>
          <a:p>
            <a:pPr marL="0" indent="504190" algn="just" fontAlgn="auto" latinLnBrk="1" hangingPunct="0">
              <a:lnSpc>
                <a:spcPct val="150000"/>
              </a:lnSpc>
              <a:buClr>
                <a:srgbClr val="032089"/>
              </a:buClr>
              <a:defRPr/>
            </a:pPr>
            <a:r>
              <a:rPr lang="zh-CN" altLang="en-US" sz="2000" dirty="0">
                <a:solidFill>
                  <a:schemeClr val="bg1"/>
                </a:solidFill>
                <a:latin typeface="微软雅黑" panose="020B0503020204020204" pitchFamily="34" charset="-122"/>
                <a:ea typeface="微软雅黑" panose="020B0503020204020204" pitchFamily="34" charset="-122"/>
                <a:cs typeface="+mn-ea"/>
                <a:sym typeface="+mn-ea"/>
              </a:rPr>
              <a:t>替换法是指用一个特定的值替换缺失值。</a:t>
            </a:r>
          </a:p>
        </p:txBody>
      </p:sp>
      <p:grpSp>
        <p:nvGrpSpPr>
          <p:cNvPr id="4" name="组合 3"/>
          <p:cNvGrpSpPr/>
          <p:nvPr/>
        </p:nvGrpSpPr>
        <p:grpSpPr>
          <a:xfrm>
            <a:off x="970916" y="1389525"/>
            <a:ext cx="1513521" cy="564034"/>
            <a:chOff x="1671073" y="1717585"/>
            <a:chExt cx="1513521" cy="564034"/>
          </a:xfrm>
        </p:grpSpPr>
        <p:sp>
          <p:nvSpPr>
            <p:cNvPr id="5" name="Rounded Rectangle 92"/>
            <p:cNvSpPr/>
            <p:nvPr/>
          </p:nvSpPr>
          <p:spPr>
            <a:xfrm>
              <a:off x="1671073" y="1717585"/>
              <a:ext cx="1513521" cy="564034"/>
            </a:xfrm>
            <a:prstGeom prst="roundRect">
              <a:avLst/>
            </a:prstGeom>
            <a:gradFill flip="none" rotWithShape="1">
              <a:gsLst>
                <a:gs pos="0">
                  <a:schemeClr val="accent1">
                    <a:lumMod val="5000"/>
                    <a:lumOff val="95000"/>
                  </a:schemeClr>
                </a:gs>
                <a:gs pos="0">
                  <a:srgbClr val="61D6FE"/>
                </a:gs>
                <a:gs pos="100000">
                  <a:schemeClr val="accent5">
                    <a:lumMod val="20000"/>
                    <a:lumOff val="80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cs typeface="+mn-ea"/>
                <a:sym typeface="+mn-lt"/>
              </a:endParaRPr>
            </a:p>
          </p:txBody>
        </p:sp>
        <p:sp>
          <p:nvSpPr>
            <p:cNvPr id="6" name="文本框 5"/>
            <p:cNvSpPr txBox="1"/>
            <p:nvPr/>
          </p:nvSpPr>
          <p:spPr>
            <a:xfrm>
              <a:off x="1844633" y="1717585"/>
              <a:ext cx="1339961" cy="499624"/>
            </a:xfrm>
            <a:prstGeom prst="rect">
              <a:avLst/>
            </a:prstGeom>
            <a:noFill/>
          </p:spPr>
          <p:txBody>
            <a:bodyPr wrap="square" rtlCol="0">
              <a:spAutoFit/>
            </a:bodyPr>
            <a:lstStyle/>
            <a:p>
              <a:pPr algn="just" latinLnBrk="1" hangingPunct="0">
                <a:lnSpc>
                  <a:spcPct val="150000"/>
                </a:lnSpc>
                <a:buClr>
                  <a:srgbClr val="032089"/>
                </a:buClr>
                <a:defRPr/>
              </a:pPr>
              <a:r>
                <a:rPr lang="en-US" altLang="zh-CN" sz="2000" b="1" dirty="0">
                  <a:latin typeface="微软雅黑" panose="020B0503020204020204" pitchFamily="34" charset="-122"/>
                  <a:ea typeface="微软雅黑" panose="020B0503020204020204" pitchFamily="34" charset="-122"/>
                  <a:cs typeface="+mn-ea"/>
                  <a:sym typeface="+mn-ea"/>
                </a:rPr>
                <a:t>2.</a:t>
              </a:r>
              <a:r>
                <a:rPr lang="zh-CN" altLang="en-US" sz="2000" b="1" dirty="0">
                  <a:latin typeface="微软雅黑" panose="020B0503020204020204" pitchFamily="34" charset="-122"/>
                  <a:ea typeface="微软雅黑" panose="020B0503020204020204" pitchFamily="34" charset="-122"/>
                  <a:cs typeface="+mn-ea"/>
                  <a:sym typeface="+mn-ea"/>
                </a:rPr>
                <a:t>替换法</a:t>
              </a:r>
            </a:p>
          </p:txBody>
        </p:sp>
      </p:grpSp>
      <p:sp>
        <p:nvSpPr>
          <p:cNvPr id="7" name="矩形 6"/>
          <p:cNvSpPr/>
          <p:nvPr/>
        </p:nvSpPr>
        <p:spPr>
          <a:xfrm>
            <a:off x="761047" y="2528798"/>
            <a:ext cx="3002104" cy="499624"/>
          </a:xfrm>
          <a:prstGeom prst="rect">
            <a:avLst/>
          </a:prstGeom>
        </p:spPr>
        <p:txBody>
          <a:bodyPr wrap="none">
            <a:spAutoFit/>
          </a:bodyPr>
          <a:lstStyle/>
          <a:p>
            <a:pPr indent="504190" algn="just" latinLnBrk="1" hangingPunct="0">
              <a:lnSpc>
                <a:spcPct val="150000"/>
              </a:lnSpc>
              <a:buClr>
                <a:srgbClr val="032089"/>
              </a:buClr>
              <a:defRPr/>
            </a:pPr>
            <a:r>
              <a:rPr lang="zh-CN" altLang="en-US" sz="2000" b="1" dirty="0">
                <a:solidFill>
                  <a:schemeClr val="bg1"/>
                </a:solidFill>
                <a:latin typeface="微软雅黑" panose="020B0503020204020204" pitchFamily="34" charset="-122"/>
                <a:ea typeface="微软雅黑" panose="020B0503020204020204" pitchFamily="34" charset="-122"/>
                <a:cs typeface="+mn-ea"/>
                <a:sym typeface="+mn-ea"/>
              </a:rPr>
              <a:t>缺失值所在特征为：</a:t>
            </a:r>
          </a:p>
        </p:txBody>
      </p:sp>
      <p:grpSp>
        <p:nvGrpSpPr>
          <p:cNvPr id="48" name="组合 47"/>
          <p:cNvGrpSpPr/>
          <p:nvPr/>
        </p:nvGrpSpPr>
        <p:grpSpPr>
          <a:xfrm>
            <a:off x="917893" y="3217059"/>
            <a:ext cx="10397105" cy="1115620"/>
            <a:chOff x="952183" y="3217059"/>
            <a:chExt cx="10397105" cy="1115620"/>
          </a:xfrm>
        </p:grpSpPr>
        <p:grpSp>
          <p:nvGrpSpPr>
            <p:cNvPr id="29" name="组合 28"/>
            <p:cNvGrpSpPr/>
            <p:nvPr/>
          </p:nvGrpSpPr>
          <p:grpSpPr>
            <a:xfrm>
              <a:off x="952183" y="3217059"/>
              <a:ext cx="10397105" cy="869707"/>
              <a:chOff x="296992" y="5666976"/>
              <a:chExt cx="10397105" cy="869707"/>
            </a:xfrm>
          </p:grpSpPr>
          <p:cxnSp>
            <p:nvCxnSpPr>
              <p:cNvPr id="18" name="直接连接符 17"/>
              <p:cNvCxnSpPr/>
              <p:nvPr/>
            </p:nvCxnSpPr>
            <p:spPr>
              <a:xfrm>
                <a:off x="1410080" y="6111536"/>
                <a:ext cx="1094359" cy="0"/>
              </a:xfrm>
              <a:prstGeom prst="line">
                <a:avLst/>
              </a:prstGeom>
              <a:ln w="12700" cap="rnd">
                <a:solidFill>
                  <a:srgbClr val="0BF1F5"/>
                </a:solidFill>
                <a:round/>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2683659" y="6236948"/>
                <a:ext cx="7386171" cy="0"/>
              </a:xfrm>
              <a:prstGeom prst="line">
                <a:avLst/>
              </a:prstGeom>
              <a:ln w="12700" cap="rnd">
                <a:solidFill>
                  <a:srgbClr val="0BF1F5"/>
                </a:solidFill>
                <a:round/>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2506819" y="6113123"/>
                <a:ext cx="176840" cy="123825"/>
              </a:xfrm>
              <a:prstGeom prst="line">
                <a:avLst/>
              </a:prstGeom>
              <a:ln w="12700" cap="rnd">
                <a:solidFill>
                  <a:srgbClr val="0BF1F5"/>
                </a:solidFill>
                <a:round/>
              </a:ln>
            </p:spPr>
            <p:style>
              <a:lnRef idx="1">
                <a:schemeClr val="accent1"/>
              </a:lnRef>
              <a:fillRef idx="0">
                <a:schemeClr val="accent1"/>
              </a:fillRef>
              <a:effectRef idx="0">
                <a:schemeClr val="accent1"/>
              </a:effectRef>
              <a:fontRef idx="minor">
                <a:schemeClr val="tx1"/>
              </a:fontRef>
            </p:style>
          </p:cxnSp>
          <p:sp>
            <p:nvSpPr>
              <p:cNvPr id="21" name="椭圆 20"/>
              <p:cNvSpPr/>
              <p:nvPr/>
            </p:nvSpPr>
            <p:spPr>
              <a:xfrm>
                <a:off x="1316990" y="6067086"/>
                <a:ext cx="88900" cy="88900"/>
              </a:xfrm>
              <a:prstGeom prst="ellipse">
                <a:avLst/>
              </a:prstGeom>
              <a:noFill/>
              <a:ln>
                <a:solidFill>
                  <a:srgbClr val="0BF1F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cs typeface="+mn-ea"/>
                  <a:sym typeface="+mn-lt"/>
                </a:endParaRPr>
              </a:p>
            </p:txBody>
          </p:sp>
          <p:sp>
            <p:nvSpPr>
              <p:cNvPr id="22" name="椭圆 21"/>
              <p:cNvSpPr/>
              <p:nvPr/>
            </p:nvSpPr>
            <p:spPr>
              <a:xfrm>
                <a:off x="10066395" y="6181068"/>
                <a:ext cx="88900" cy="88900"/>
              </a:xfrm>
              <a:prstGeom prst="ellipse">
                <a:avLst/>
              </a:prstGeom>
              <a:noFill/>
              <a:ln>
                <a:solidFill>
                  <a:srgbClr val="02F8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cs typeface="+mn-ea"/>
                  <a:sym typeface="+mn-lt"/>
                </a:endParaRPr>
              </a:p>
            </p:txBody>
          </p:sp>
          <p:cxnSp>
            <p:nvCxnSpPr>
              <p:cNvPr id="23" name="直接连接符 22"/>
              <p:cNvCxnSpPr/>
              <p:nvPr/>
            </p:nvCxnSpPr>
            <p:spPr>
              <a:xfrm flipH="1">
                <a:off x="10269564" y="6176101"/>
                <a:ext cx="146787" cy="102782"/>
              </a:xfrm>
              <a:prstGeom prst="line">
                <a:avLst/>
              </a:prstGeom>
              <a:ln w="12700" cap="rnd">
                <a:solidFill>
                  <a:srgbClr val="0BF1F5"/>
                </a:solidFill>
                <a:round/>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a:off x="10402456" y="6176101"/>
                <a:ext cx="146787" cy="102782"/>
              </a:xfrm>
              <a:prstGeom prst="line">
                <a:avLst/>
              </a:prstGeom>
              <a:ln w="12700" cap="rnd">
                <a:solidFill>
                  <a:srgbClr val="0BF1F5"/>
                </a:solidFill>
                <a:round/>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H="1">
                <a:off x="10547310" y="6176101"/>
                <a:ext cx="146787" cy="102782"/>
              </a:xfrm>
              <a:prstGeom prst="line">
                <a:avLst/>
              </a:prstGeom>
              <a:ln w="12700" cap="rnd">
                <a:solidFill>
                  <a:srgbClr val="0BF1F5"/>
                </a:solidFill>
                <a:round/>
              </a:ln>
            </p:spPr>
            <p:style>
              <a:lnRef idx="1">
                <a:schemeClr val="accent1"/>
              </a:lnRef>
              <a:fillRef idx="0">
                <a:schemeClr val="accent1"/>
              </a:fillRef>
              <a:effectRef idx="0">
                <a:schemeClr val="accent1"/>
              </a:effectRef>
              <a:fontRef idx="minor">
                <a:schemeClr val="tx1"/>
              </a:fontRef>
            </p:style>
          </p:cxnSp>
          <p:sp>
            <p:nvSpPr>
              <p:cNvPr id="17" name="文本框 7"/>
              <p:cNvSpPr txBox="1"/>
              <p:nvPr/>
            </p:nvSpPr>
            <p:spPr bwMode="auto">
              <a:xfrm>
                <a:off x="1542107" y="5666976"/>
                <a:ext cx="746731" cy="400110"/>
              </a:xfrm>
              <a:prstGeom prst="rect">
                <a:avLst/>
              </a:prstGeom>
              <a:noFill/>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000" kern="0" dirty="0">
                    <a:gradFill>
                      <a:gsLst>
                        <a:gs pos="0">
                          <a:srgbClr val="FFFFFF"/>
                        </a:gs>
                        <a:gs pos="89000">
                          <a:srgbClr val="0BF1F5"/>
                        </a:gs>
                      </a:gsLst>
                      <a:lin ang="5400000" scaled="1"/>
                    </a:gradFill>
                    <a:cs typeface="+mn-ea"/>
                    <a:sym typeface="+mn-lt"/>
                  </a:rPr>
                  <a:t>（</a:t>
                </a:r>
                <a:r>
                  <a:rPr lang="en-US" altLang="zh-CN" sz="2000" kern="0" dirty="0">
                    <a:gradFill>
                      <a:gsLst>
                        <a:gs pos="0">
                          <a:srgbClr val="FFFFFF"/>
                        </a:gs>
                        <a:gs pos="89000">
                          <a:srgbClr val="0BF1F5"/>
                        </a:gs>
                      </a:gsLst>
                      <a:lin ang="5400000" scaled="1"/>
                    </a:gradFill>
                    <a:cs typeface="+mn-ea"/>
                    <a:sym typeface="+mn-lt"/>
                  </a:rPr>
                  <a:t>1</a:t>
                </a:r>
                <a:r>
                  <a:rPr lang="zh-CN" altLang="en-US" sz="2000" kern="0" dirty="0">
                    <a:gradFill>
                      <a:gsLst>
                        <a:gs pos="0">
                          <a:srgbClr val="FFFFFF"/>
                        </a:gs>
                        <a:gs pos="89000">
                          <a:srgbClr val="0BF1F5"/>
                        </a:gs>
                      </a:gsLst>
                      <a:lin ang="5400000" scaled="1"/>
                    </a:gradFill>
                    <a:cs typeface="+mn-ea"/>
                    <a:sym typeface="+mn-lt"/>
                  </a:rPr>
                  <a:t>）</a:t>
                </a:r>
                <a:endParaRPr kumimoji="0" lang="zh-CN" altLang="en-US" sz="2000" b="0" i="0" u="none" strike="noStrike" kern="0" cap="none" spc="0" normalizeH="0" baseline="0" noProof="0" dirty="0">
                  <a:ln>
                    <a:noFill/>
                  </a:ln>
                  <a:gradFill>
                    <a:gsLst>
                      <a:gs pos="0">
                        <a:srgbClr val="FFFFFF"/>
                      </a:gs>
                      <a:gs pos="89000">
                        <a:srgbClr val="0BF1F5"/>
                      </a:gs>
                    </a:gsLst>
                    <a:lin ang="5400000" scaled="1"/>
                  </a:gradFill>
                  <a:effectLst/>
                  <a:uLnTx/>
                  <a:uFillTx/>
                  <a:cs typeface="+mn-ea"/>
                  <a:sym typeface="+mn-lt"/>
                </a:endParaRPr>
              </a:p>
            </p:txBody>
          </p:sp>
          <p:grpSp>
            <p:nvGrpSpPr>
              <p:cNvPr id="11" name="组合 10"/>
              <p:cNvGrpSpPr/>
              <p:nvPr/>
            </p:nvGrpSpPr>
            <p:grpSpPr>
              <a:xfrm>
                <a:off x="296992" y="5686389"/>
                <a:ext cx="850294" cy="850294"/>
                <a:chOff x="4841875" y="1765300"/>
                <a:chExt cx="2495550" cy="2495550"/>
              </a:xfrm>
            </p:grpSpPr>
            <p:sp>
              <p:nvSpPr>
                <p:cNvPr id="12" name="椭圆 11"/>
                <p:cNvSpPr/>
                <p:nvPr/>
              </p:nvSpPr>
              <p:spPr>
                <a:xfrm>
                  <a:off x="4841875" y="1765300"/>
                  <a:ext cx="2495550" cy="2495550"/>
                </a:xfrm>
                <a:prstGeom prst="ellipse">
                  <a:avLst/>
                </a:prstGeom>
                <a:solidFill>
                  <a:srgbClr val="0E3D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000000"/>
                    </a:solidFill>
                    <a:effectLst/>
                    <a:uLnTx/>
                    <a:uFillTx/>
                    <a:cs typeface="+mn-ea"/>
                    <a:sym typeface="+mn-lt"/>
                  </a:endParaRPr>
                </a:p>
              </p:txBody>
            </p:sp>
            <p:sp>
              <p:nvSpPr>
                <p:cNvPr id="13" name="圆: 空心 51"/>
                <p:cNvSpPr/>
                <p:nvPr/>
              </p:nvSpPr>
              <p:spPr>
                <a:xfrm>
                  <a:off x="4841875" y="1765300"/>
                  <a:ext cx="2495550" cy="2495550"/>
                </a:xfrm>
                <a:prstGeom prst="donut">
                  <a:avLst>
                    <a:gd name="adj" fmla="val 7694"/>
                  </a:avLst>
                </a:prstGeom>
                <a:solidFill>
                  <a:srgbClr val="0BF1F5">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000000"/>
                    </a:solidFill>
                    <a:effectLst/>
                    <a:uLnTx/>
                    <a:uFillTx/>
                    <a:cs typeface="+mn-ea"/>
                    <a:sym typeface="+mn-lt"/>
                  </a:endParaRPr>
                </a:p>
              </p:txBody>
            </p:sp>
            <p:sp>
              <p:nvSpPr>
                <p:cNvPr id="14" name="任意多边形: 形状 52"/>
                <p:cNvSpPr/>
                <p:nvPr/>
              </p:nvSpPr>
              <p:spPr>
                <a:xfrm>
                  <a:off x="4841875" y="1938708"/>
                  <a:ext cx="2495550" cy="2072509"/>
                </a:xfrm>
                <a:custGeom>
                  <a:avLst/>
                  <a:gdLst>
                    <a:gd name="connsiteX0" fmla="*/ 2360307 w 2495550"/>
                    <a:gd name="connsiteY0" fmla="*/ 511483 h 2072509"/>
                    <a:gd name="connsiteX1" fmla="*/ 2397494 w 2495550"/>
                    <a:gd name="connsiteY1" fmla="*/ 588678 h 2072509"/>
                    <a:gd name="connsiteX2" fmla="*/ 2495550 w 2495550"/>
                    <a:gd name="connsiteY2" fmla="*/ 1074368 h 2072509"/>
                    <a:gd name="connsiteX3" fmla="*/ 2041476 w 2495550"/>
                    <a:gd name="connsiteY3" fmla="*/ 2037212 h 2072509"/>
                    <a:gd name="connsiteX4" fmla="*/ 1994274 w 2495550"/>
                    <a:gd name="connsiteY4" fmla="*/ 2072509 h 2072509"/>
                    <a:gd name="connsiteX5" fmla="*/ 1961739 w 2495550"/>
                    <a:gd name="connsiteY5" fmla="*/ 1999909 h 2072509"/>
                    <a:gd name="connsiteX6" fmla="*/ 1992045 w 2495550"/>
                    <a:gd name="connsiteY6" fmla="*/ 1977247 h 2072509"/>
                    <a:gd name="connsiteX7" fmla="*/ 2417839 w 2495550"/>
                    <a:gd name="connsiteY7" fmla="*/ 1074368 h 2072509"/>
                    <a:gd name="connsiteX8" fmla="*/ 2325890 w 2495550"/>
                    <a:gd name="connsiteY8" fmla="*/ 618926 h 2072509"/>
                    <a:gd name="connsiteX9" fmla="*/ 2301802 w 2495550"/>
                    <a:gd name="connsiteY9" fmla="*/ 568923 h 2072509"/>
                    <a:gd name="connsiteX10" fmla="*/ 615470 w 2495550"/>
                    <a:gd name="connsiteY10" fmla="*/ 0 h 2072509"/>
                    <a:gd name="connsiteX11" fmla="*/ 635985 w 2495550"/>
                    <a:gd name="connsiteY11" fmla="*/ 78371 h 2072509"/>
                    <a:gd name="connsiteX12" fmla="*/ 593581 w 2495550"/>
                    <a:gd name="connsiteY12" fmla="*/ 104133 h 2072509"/>
                    <a:gd name="connsiteX13" fmla="*/ 77711 w 2495550"/>
                    <a:gd name="connsiteY13" fmla="*/ 1074368 h 2072509"/>
                    <a:gd name="connsiteX14" fmla="*/ 169661 w 2495550"/>
                    <a:gd name="connsiteY14" fmla="*/ 1529810 h 2072509"/>
                    <a:gd name="connsiteX15" fmla="*/ 202697 w 2495550"/>
                    <a:gd name="connsiteY15" fmla="*/ 1598390 h 2072509"/>
                    <a:gd name="connsiteX16" fmla="*/ 144192 w 2495550"/>
                    <a:gd name="connsiteY16" fmla="*/ 1655829 h 2072509"/>
                    <a:gd name="connsiteX17" fmla="*/ 98057 w 2495550"/>
                    <a:gd name="connsiteY17" fmla="*/ 1560058 h 2072509"/>
                    <a:gd name="connsiteX18" fmla="*/ 0 w 2495550"/>
                    <a:gd name="connsiteY18" fmla="*/ 1074368 h 2072509"/>
                    <a:gd name="connsiteX19" fmla="*/ 550132 w 2495550"/>
                    <a:gd name="connsiteY19" fmla="*/ 39694 h 2072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495550" h="2072509">
                      <a:moveTo>
                        <a:pt x="2360307" y="511483"/>
                      </a:moveTo>
                      <a:lnTo>
                        <a:pt x="2397494" y="588678"/>
                      </a:lnTo>
                      <a:cubicBezTo>
                        <a:pt x="2460635" y="737960"/>
                        <a:pt x="2495550" y="902086"/>
                        <a:pt x="2495550" y="1074368"/>
                      </a:cubicBezTo>
                      <a:cubicBezTo>
                        <a:pt x="2495550" y="1462002"/>
                        <a:pt x="2318791" y="1808352"/>
                        <a:pt x="2041476" y="2037212"/>
                      </a:cubicBezTo>
                      <a:lnTo>
                        <a:pt x="1994274" y="2072509"/>
                      </a:lnTo>
                      <a:lnTo>
                        <a:pt x="1961739" y="1999909"/>
                      </a:lnTo>
                      <a:lnTo>
                        <a:pt x="1992045" y="1977247"/>
                      </a:lnTo>
                      <a:cubicBezTo>
                        <a:pt x="2252088" y="1762640"/>
                        <a:pt x="2417839" y="1437861"/>
                        <a:pt x="2417839" y="1074368"/>
                      </a:cubicBezTo>
                      <a:cubicBezTo>
                        <a:pt x="2417839" y="912816"/>
                        <a:pt x="2385098" y="758911"/>
                        <a:pt x="2325890" y="618926"/>
                      </a:cubicBezTo>
                      <a:lnTo>
                        <a:pt x="2301802" y="568923"/>
                      </a:lnTo>
                      <a:close/>
                      <a:moveTo>
                        <a:pt x="615470" y="0"/>
                      </a:moveTo>
                      <a:lnTo>
                        <a:pt x="635985" y="78371"/>
                      </a:lnTo>
                      <a:lnTo>
                        <a:pt x="593581" y="104133"/>
                      </a:lnTo>
                      <a:cubicBezTo>
                        <a:pt x="282342" y="314401"/>
                        <a:pt x="77711" y="670488"/>
                        <a:pt x="77711" y="1074368"/>
                      </a:cubicBezTo>
                      <a:cubicBezTo>
                        <a:pt x="77711" y="1235920"/>
                        <a:pt x="110452" y="1389826"/>
                        <a:pt x="169661" y="1529810"/>
                      </a:cubicBezTo>
                      <a:lnTo>
                        <a:pt x="202697" y="1598390"/>
                      </a:lnTo>
                      <a:lnTo>
                        <a:pt x="144192" y="1655829"/>
                      </a:lnTo>
                      <a:lnTo>
                        <a:pt x="98057" y="1560058"/>
                      </a:lnTo>
                      <a:cubicBezTo>
                        <a:pt x="34916" y="1410777"/>
                        <a:pt x="0" y="1246650"/>
                        <a:pt x="0" y="1074368"/>
                      </a:cubicBezTo>
                      <a:cubicBezTo>
                        <a:pt x="0" y="643664"/>
                        <a:pt x="218222" y="263928"/>
                        <a:pt x="550132" y="39694"/>
                      </a:cubicBezTo>
                      <a:close/>
                    </a:path>
                  </a:pathLst>
                </a:custGeom>
                <a:solidFill>
                  <a:srgbClr val="0BF1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cs typeface="+mn-ea"/>
                    <a:sym typeface="+mn-lt"/>
                  </a:endParaRPr>
                </a:p>
              </p:txBody>
            </p:sp>
            <p:sp>
              <p:nvSpPr>
                <p:cNvPr id="15" name="任意多边形: 形状 53"/>
                <p:cNvSpPr/>
                <p:nvPr/>
              </p:nvSpPr>
              <p:spPr>
                <a:xfrm>
                  <a:off x="5273868" y="2193926"/>
                  <a:ext cx="1634933" cy="1637979"/>
                </a:xfrm>
                <a:custGeom>
                  <a:avLst/>
                  <a:gdLst>
                    <a:gd name="connsiteX0" fmla="*/ 1539514 w 1634933"/>
                    <a:gd name="connsiteY0" fmla="*/ 698450 h 1637979"/>
                    <a:gd name="connsiteX1" fmla="*/ 1625065 w 1634933"/>
                    <a:gd name="connsiteY1" fmla="*/ 698450 h 1637979"/>
                    <a:gd name="connsiteX2" fmla="*/ 1630704 w 1634933"/>
                    <a:gd name="connsiteY2" fmla="*/ 735397 h 1637979"/>
                    <a:gd name="connsiteX3" fmla="*/ 1634933 w 1634933"/>
                    <a:gd name="connsiteY3" fmla="*/ 819150 h 1637979"/>
                    <a:gd name="connsiteX4" fmla="*/ 899537 w 1634933"/>
                    <a:gd name="connsiteY4" fmla="*/ 1634071 h 1637979"/>
                    <a:gd name="connsiteX5" fmla="*/ 822133 w 1634933"/>
                    <a:gd name="connsiteY5" fmla="*/ 1637979 h 1637979"/>
                    <a:gd name="connsiteX6" fmla="*/ 822133 w 1634933"/>
                    <a:gd name="connsiteY6" fmla="*/ 1553312 h 1637979"/>
                    <a:gd name="connsiteX7" fmla="*/ 890880 w 1634933"/>
                    <a:gd name="connsiteY7" fmla="*/ 1549841 h 1637979"/>
                    <a:gd name="connsiteX8" fmla="*/ 1550266 w 1634933"/>
                    <a:gd name="connsiteY8" fmla="*/ 819150 h 1637979"/>
                    <a:gd name="connsiteX9" fmla="*/ 1546474 w 1634933"/>
                    <a:gd name="connsiteY9" fmla="*/ 744053 h 1637979"/>
                    <a:gd name="connsiteX10" fmla="*/ 815783 w 1634933"/>
                    <a:gd name="connsiteY10" fmla="*/ 0 h 1637979"/>
                    <a:gd name="connsiteX11" fmla="*/ 899537 w 1634933"/>
                    <a:gd name="connsiteY11" fmla="*/ 4229 h 1637979"/>
                    <a:gd name="connsiteX12" fmla="*/ 916941 w 1634933"/>
                    <a:gd name="connsiteY12" fmla="*/ 6886 h 1637979"/>
                    <a:gd name="connsiteX13" fmla="*/ 916941 w 1634933"/>
                    <a:gd name="connsiteY13" fmla="*/ 94865 h 1637979"/>
                    <a:gd name="connsiteX14" fmla="*/ 815783 w 1634933"/>
                    <a:gd name="connsiteY14" fmla="*/ 84667 h 1637979"/>
                    <a:gd name="connsiteX15" fmla="*/ 85092 w 1634933"/>
                    <a:gd name="connsiteY15" fmla="*/ 744053 h 1637979"/>
                    <a:gd name="connsiteX16" fmla="*/ 84667 w 1634933"/>
                    <a:gd name="connsiteY16" fmla="*/ 752475 h 1637979"/>
                    <a:gd name="connsiteX17" fmla="*/ 0 w 1634933"/>
                    <a:gd name="connsiteY17" fmla="*/ 752475 h 1637979"/>
                    <a:gd name="connsiteX18" fmla="*/ 862 w 1634933"/>
                    <a:gd name="connsiteY18" fmla="*/ 735397 h 1637979"/>
                    <a:gd name="connsiteX19" fmla="*/ 815783 w 1634933"/>
                    <a:gd name="connsiteY19" fmla="*/ 0 h 1637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634933" h="1637979">
                      <a:moveTo>
                        <a:pt x="1539514" y="698450"/>
                      </a:moveTo>
                      <a:lnTo>
                        <a:pt x="1625065" y="698450"/>
                      </a:lnTo>
                      <a:lnTo>
                        <a:pt x="1630704" y="735397"/>
                      </a:lnTo>
                      <a:cubicBezTo>
                        <a:pt x="1633501" y="762934"/>
                        <a:pt x="1634933" y="790875"/>
                        <a:pt x="1634933" y="819150"/>
                      </a:cubicBezTo>
                      <a:cubicBezTo>
                        <a:pt x="1634933" y="1243279"/>
                        <a:pt x="1312598" y="1592122"/>
                        <a:pt x="899537" y="1634071"/>
                      </a:cubicBezTo>
                      <a:lnTo>
                        <a:pt x="822133" y="1637979"/>
                      </a:lnTo>
                      <a:lnTo>
                        <a:pt x="822133" y="1553312"/>
                      </a:lnTo>
                      <a:lnTo>
                        <a:pt x="890880" y="1549841"/>
                      </a:lnTo>
                      <a:cubicBezTo>
                        <a:pt x="1261248" y="1512228"/>
                        <a:pt x="1550266" y="1199441"/>
                        <a:pt x="1550266" y="819150"/>
                      </a:cubicBezTo>
                      <a:cubicBezTo>
                        <a:pt x="1550266" y="793797"/>
                        <a:pt x="1548982" y="768745"/>
                        <a:pt x="1546474" y="744053"/>
                      </a:cubicBezTo>
                      <a:close/>
                      <a:moveTo>
                        <a:pt x="815783" y="0"/>
                      </a:moveTo>
                      <a:cubicBezTo>
                        <a:pt x="844059" y="0"/>
                        <a:pt x="871999" y="1433"/>
                        <a:pt x="899537" y="4229"/>
                      </a:cubicBezTo>
                      <a:lnTo>
                        <a:pt x="916941" y="6886"/>
                      </a:lnTo>
                      <a:lnTo>
                        <a:pt x="916941" y="94865"/>
                      </a:lnTo>
                      <a:lnTo>
                        <a:pt x="815783" y="84667"/>
                      </a:lnTo>
                      <a:cubicBezTo>
                        <a:pt x="435492" y="84667"/>
                        <a:pt x="122705" y="373686"/>
                        <a:pt x="85092" y="744053"/>
                      </a:cubicBezTo>
                      <a:lnTo>
                        <a:pt x="84667" y="752475"/>
                      </a:lnTo>
                      <a:lnTo>
                        <a:pt x="0" y="752475"/>
                      </a:lnTo>
                      <a:lnTo>
                        <a:pt x="862" y="735397"/>
                      </a:lnTo>
                      <a:cubicBezTo>
                        <a:pt x="42811" y="322336"/>
                        <a:pt x="391655" y="0"/>
                        <a:pt x="815783" y="0"/>
                      </a:cubicBezTo>
                      <a:close/>
                    </a:path>
                  </a:pathLst>
                </a:custGeom>
                <a:solidFill>
                  <a:srgbClr val="0BF1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cs typeface="+mn-ea"/>
                    <a:sym typeface="+mn-lt"/>
                  </a:endParaRPr>
                </a:p>
              </p:txBody>
            </p:sp>
          </p:grpSp>
        </p:grpSp>
        <p:sp>
          <p:nvSpPr>
            <p:cNvPr id="30" name="矩形 29"/>
            <p:cNvSpPr/>
            <p:nvPr/>
          </p:nvSpPr>
          <p:spPr>
            <a:xfrm>
              <a:off x="1966688" y="3963347"/>
              <a:ext cx="8793855" cy="369332"/>
            </a:xfrm>
            <a:prstGeom prst="rect">
              <a:avLst/>
            </a:prstGeom>
          </p:spPr>
          <p:txBody>
            <a:bodyPr wrap="square">
              <a:spAutoFit/>
            </a:bodyPr>
            <a:lstStyle/>
            <a:p>
              <a:r>
                <a:rPr lang="zh-CN" altLang="en-US" dirty="0">
                  <a:solidFill>
                    <a:schemeClr val="bg1"/>
                  </a:solidFill>
                  <a:latin typeface="微软雅黑" panose="020B0503020204020204" pitchFamily="34" charset="-122"/>
                  <a:ea typeface="微软雅黑" panose="020B0503020204020204" pitchFamily="34" charset="-122"/>
                  <a:cs typeface="+mn-ea"/>
                  <a:sym typeface="+mn-ea"/>
                </a:rPr>
                <a:t>数值型时，通常利用其均值、中位数和众数等描述其集中趋势的统计量来代替缺失值；</a:t>
              </a:r>
              <a:endParaRPr lang="zh-CN" altLang="en-US" dirty="0">
                <a:solidFill>
                  <a:schemeClr val="bg1"/>
                </a:solidFill>
              </a:endParaRPr>
            </a:p>
          </p:txBody>
        </p:sp>
      </p:grpSp>
      <p:grpSp>
        <p:nvGrpSpPr>
          <p:cNvPr id="47" name="组合 46"/>
          <p:cNvGrpSpPr/>
          <p:nvPr/>
        </p:nvGrpSpPr>
        <p:grpSpPr>
          <a:xfrm>
            <a:off x="917893" y="4786779"/>
            <a:ext cx="10397105" cy="1210581"/>
            <a:chOff x="952183" y="4786779"/>
            <a:chExt cx="10397105" cy="1210581"/>
          </a:xfrm>
        </p:grpSpPr>
        <p:grpSp>
          <p:nvGrpSpPr>
            <p:cNvPr id="31" name="组合 30"/>
            <p:cNvGrpSpPr/>
            <p:nvPr/>
          </p:nvGrpSpPr>
          <p:grpSpPr>
            <a:xfrm>
              <a:off x="952183" y="4786779"/>
              <a:ext cx="10397105" cy="869707"/>
              <a:chOff x="296992" y="5666976"/>
              <a:chExt cx="10397105" cy="869707"/>
            </a:xfrm>
          </p:grpSpPr>
          <p:cxnSp>
            <p:nvCxnSpPr>
              <p:cNvPr id="32" name="直接连接符 31"/>
              <p:cNvCxnSpPr/>
              <p:nvPr/>
            </p:nvCxnSpPr>
            <p:spPr>
              <a:xfrm>
                <a:off x="1410080" y="6111536"/>
                <a:ext cx="1094359" cy="0"/>
              </a:xfrm>
              <a:prstGeom prst="line">
                <a:avLst/>
              </a:prstGeom>
              <a:ln w="12700" cap="rnd">
                <a:solidFill>
                  <a:srgbClr val="0BF1F5"/>
                </a:solidFill>
                <a:round/>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a:off x="2683659" y="6236948"/>
                <a:ext cx="7386171" cy="0"/>
              </a:xfrm>
              <a:prstGeom prst="line">
                <a:avLst/>
              </a:prstGeom>
              <a:ln w="12700" cap="rnd">
                <a:solidFill>
                  <a:srgbClr val="0BF1F5"/>
                </a:solidFill>
                <a:round/>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a:off x="2506819" y="6113123"/>
                <a:ext cx="176840" cy="123825"/>
              </a:xfrm>
              <a:prstGeom prst="line">
                <a:avLst/>
              </a:prstGeom>
              <a:ln w="12700" cap="rnd">
                <a:solidFill>
                  <a:srgbClr val="0BF1F5"/>
                </a:solidFill>
                <a:round/>
              </a:ln>
            </p:spPr>
            <p:style>
              <a:lnRef idx="1">
                <a:schemeClr val="accent1"/>
              </a:lnRef>
              <a:fillRef idx="0">
                <a:schemeClr val="accent1"/>
              </a:fillRef>
              <a:effectRef idx="0">
                <a:schemeClr val="accent1"/>
              </a:effectRef>
              <a:fontRef idx="minor">
                <a:schemeClr val="tx1"/>
              </a:fontRef>
            </p:style>
          </p:cxnSp>
          <p:sp>
            <p:nvSpPr>
              <p:cNvPr id="35" name="椭圆 34"/>
              <p:cNvSpPr/>
              <p:nvPr/>
            </p:nvSpPr>
            <p:spPr>
              <a:xfrm>
                <a:off x="1316990" y="6067086"/>
                <a:ext cx="88900" cy="88900"/>
              </a:xfrm>
              <a:prstGeom prst="ellipse">
                <a:avLst/>
              </a:prstGeom>
              <a:noFill/>
              <a:ln>
                <a:solidFill>
                  <a:srgbClr val="0BF1F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cs typeface="+mn-ea"/>
                  <a:sym typeface="+mn-lt"/>
                </a:endParaRPr>
              </a:p>
            </p:txBody>
          </p:sp>
          <p:sp>
            <p:nvSpPr>
              <p:cNvPr id="36" name="椭圆 35"/>
              <p:cNvSpPr/>
              <p:nvPr/>
            </p:nvSpPr>
            <p:spPr>
              <a:xfrm>
                <a:off x="10066395" y="6181068"/>
                <a:ext cx="88900" cy="88900"/>
              </a:xfrm>
              <a:prstGeom prst="ellipse">
                <a:avLst/>
              </a:prstGeom>
              <a:noFill/>
              <a:ln>
                <a:solidFill>
                  <a:srgbClr val="02F8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cs typeface="+mn-ea"/>
                  <a:sym typeface="+mn-lt"/>
                </a:endParaRPr>
              </a:p>
            </p:txBody>
          </p:sp>
          <p:cxnSp>
            <p:nvCxnSpPr>
              <p:cNvPr id="37" name="直接连接符 36"/>
              <p:cNvCxnSpPr/>
              <p:nvPr/>
            </p:nvCxnSpPr>
            <p:spPr>
              <a:xfrm flipH="1">
                <a:off x="10269564" y="6176101"/>
                <a:ext cx="146787" cy="102782"/>
              </a:xfrm>
              <a:prstGeom prst="line">
                <a:avLst/>
              </a:prstGeom>
              <a:ln w="12700" cap="rnd">
                <a:solidFill>
                  <a:srgbClr val="0BF1F5"/>
                </a:solidFill>
                <a:round/>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flipH="1">
                <a:off x="10402456" y="6176101"/>
                <a:ext cx="146787" cy="102782"/>
              </a:xfrm>
              <a:prstGeom prst="line">
                <a:avLst/>
              </a:prstGeom>
              <a:ln w="12700" cap="rnd">
                <a:solidFill>
                  <a:srgbClr val="0BF1F5"/>
                </a:solidFill>
                <a:round/>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flipH="1">
                <a:off x="10547310" y="6176101"/>
                <a:ext cx="146787" cy="102782"/>
              </a:xfrm>
              <a:prstGeom prst="line">
                <a:avLst/>
              </a:prstGeom>
              <a:ln w="12700" cap="rnd">
                <a:solidFill>
                  <a:srgbClr val="0BF1F5"/>
                </a:solidFill>
                <a:round/>
              </a:ln>
            </p:spPr>
            <p:style>
              <a:lnRef idx="1">
                <a:schemeClr val="accent1"/>
              </a:lnRef>
              <a:fillRef idx="0">
                <a:schemeClr val="accent1"/>
              </a:fillRef>
              <a:effectRef idx="0">
                <a:schemeClr val="accent1"/>
              </a:effectRef>
              <a:fontRef idx="minor">
                <a:schemeClr val="tx1"/>
              </a:fontRef>
            </p:style>
          </p:cxnSp>
          <p:sp>
            <p:nvSpPr>
              <p:cNvPr id="40" name="文本框 7"/>
              <p:cNvSpPr txBox="1"/>
              <p:nvPr/>
            </p:nvSpPr>
            <p:spPr bwMode="auto">
              <a:xfrm>
                <a:off x="1542107" y="5666976"/>
                <a:ext cx="746731" cy="400110"/>
              </a:xfrm>
              <a:prstGeom prst="rect">
                <a:avLst/>
              </a:prstGeom>
              <a:noFill/>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000" kern="0" dirty="0">
                    <a:gradFill>
                      <a:gsLst>
                        <a:gs pos="0">
                          <a:srgbClr val="FFFFFF"/>
                        </a:gs>
                        <a:gs pos="89000">
                          <a:srgbClr val="0BF1F5"/>
                        </a:gs>
                      </a:gsLst>
                      <a:lin ang="5400000" scaled="1"/>
                    </a:gradFill>
                    <a:cs typeface="+mn-ea"/>
                    <a:sym typeface="+mn-lt"/>
                  </a:rPr>
                  <a:t>（</a:t>
                </a:r>
                <a:r>
                  <a:rPr lang="en-US" altLang="zh-CN" sz="2000" kern="0" dirty="0">
                    <a:gradFill>
                      <a:gsLst>
                        <a:gs pos="0">
                          <a:srgbClr val="FFFFFF"/>
                        </a:gs>
                        <a:gs pos="89000">
                          <a:srgbClr val="0BF1F5"/>
                        </a:gs>
                      </a:gsLst>
                      <a:lin ang="5400000" scaled="1"/>
                    </a:gradFill>
                    <a:cs typeface="+mn-ea"/>
                    <a:sym typeface="+mn-lt"/>
                  </a:rPr>
                  <a:t>2</a:t>
                </a:r>
                <a:r>
                  <a:rPr lang="zh-CN" altLang="en-US" sz="2000" kern="0" dirty="0">
                    <a:gradFill>
                      <a:gsLst>
                        <a:gs pos="0">
                          <a:srgbClr val="FFFFFF"/>
                        </a:gs>
                        <a:gs pos="89000">
                          <a:srgbClr val="0BF1F5"/>
                        </a:gs>
                      </a:gsLst>
                      <a:lin ang="5400000" scaled="1"/>
                    </a:gradFill>
                    <a:cs typeface="+mn-ea"/>
                    <a:sym typeface="+mn-lt"/>
                  </a:rPr>
                  <a:t>）</a:t>
                </a:r>
                <a:endParaRPr kumimoji="0" lang="zh-CN" altLang="en-US" sz="2000" b="0" i="0" u="none" strike="noStrike" kern="0" cap="none" spc="0" normalizeH="0" baseline="0" noProof="0" dirty="0">
                  <a:ln>
                    <a:noFill/>
                  </a:ln>
                  <a:gradFill>
                    <a:gsLst>
                      <a:gs pos="0">
                        <a:srgbClr val="FFFFFF"/>
                      </a:gs>
                      <a:gs pos="89000">
                        <a:srgbClr val="0BF1F5"/>
                      </a:gs>
                    </a:gsLst>
                    <a:lin ang="5400000" scaled="1"/>
                  </a:gradFill>
                  <a:effectLst/>
                  <a:uLnTx/>
                  <a:uFillTx/>
                  <a:cs typeface="+mn-ea"/>
                  <a:sym typeface="+mn-lt"/>
                </a:endParaRPr>
              </a:p>
            </p:txBody>
          </p:sp>
          <p:grpSp>
            <p:nvGrpSpPr>
              <p:cNvPr id="41" name="组合 40"/>
              <p:cNvGrpSpPr/>
              <p:nvPr/>
            </p:nvGrpSpPr>
            <p:grpSpPr>
              <a:xfrm>
                <a:off x="296992" y="5686389"/>
                <a:ext cx="850294" cy="850294"/>
                <a:chOff x="4841875" y="1765300"/>
                <a:chExt cx="2495550" cy="2495550"/>
              </a:xfrm>
            </p:grpSpPr>
            <p:sp>
              <p:nvSpPr>
                <p:cNvPr id="42" name="椭圆 41"/>
                <p:cNvSpPr/>
                <p:nvPr/>
              </p:nvSpPr>
              <p:spPr>
                <a:xfrm>
                  <a:off x="4841875" y="1765300"/>
                  <a:ext cx="2495550" cy="2495550"/>
                </a:xfrm>
                <a:prstGeom prst="ellipse">
                  <a:avLst/>
                </a:prstGeom>
                <a:solidFill>
                  <a:srgbClr val="0E3D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000000"/>
                    </a:solidFill>
                    <a:effectLst/>
                    <a:uLnTx/>
                    <a:uFillTx/>
                    <a:cs typeface="+mn-ea"/>
                    <a:sym typeface="+mn-lt"/>
                  </a:endParaRPr>
                </a:p>
              </p:txBody>
            </p:sp>
            <p:sp>
              <p:nvSpPr>
                <p:cNvPr id="43" name="圆: 空心 51"/>
                <p:cNvSpPr/>
                <p:nvPr/>
              </p:nvSpPr>
              <p:spPr>
                <a:xfrm>
                  <a:off x="4841875" y="1765300"/>
                  <a:ext cx="2495550" cy="2495550"/>
                </a:xfrm>
                <a:prstGeom prst="donut">
                  <a:avLst>
                    <a:gd name="adj" fmla="val 7694"/>
                  </a:avLst>
                </a:prstGeom>
                <a:solidFill>
                  <a:srgbClr val="0BF1F5">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000000"/>
                    </a:solidFill>
                    <a:effectLst/>
                    <a:uLnTx/>
                    <a:uFillTx/>
                    <a:cs typeface="+mn-ea"/>
                    <a:sym typeface="+mn-lt"/>
                  </a:endParaRPr>
                </a:p>
              </p:txBody>
            </p:sp>
            <p:sp>
              <p:nvSpPr>
                <p:cNvPr id="44" name="任意多边形: 形状 52"/>
                <p:cNvSpPr/>
                <p:nvPr/>
              </p:nvSpPr>
              <p:spPr>
                <a:xfrm>
                  <a:off x="4841875" y="1938708"/>
                  <a:ext cx="2495550" cy="2072509"/>
                </a:xfrm>
                <a:custGeom>
                  <a:avLst/>
                  <a:gdLst>
                    <a:gd name="connsiteX0" fmla="*/ 2360307 w 2495550"/>
                    <a:gd name="connsiteY0" fmla="*/ 511483 h 2072509"/>
                    <a:gd name="connsiteX1" fmla="*/ 2397494 w 2495550"/>
                    <a:gd name="connsiteY1" fmla="*/ 588678 h 2072509"/>
                    <a:gd name="connsiteX2" fmla="*/ 2495550 w 2495550"/>
                    <a:gd name="connsiteY2" fmla="*/ 1074368 h 2072509"/>
                    <a:gd name="connsiteX3" fmla="*/ 2041476 w 2495550"/>
                    <a:gd name="connsiteY3" fmla="*/ 2037212 h 2072509"/>
                    <a:gd name="connsiteX4" fmla="*/ 1994274 w 2495550"/>
                    <a:gd name="connsiteY4" fmla="*/ 2072509 h 2072509"/>
                    <a:gd name="connsiteX5" fmla="*/ 1961739 w 2495550"/>
                    <a:gd name="connsiteY5" fmla="*/ 1999909 h 2072509"/>
                    <a:gd name="connsiteX6" fmla="*/ 1992045 w 2495550"/>
                    <a:gd name="connsiteY6" fmla="*/ 1977247 h 2072509"/>
                    <a:gd name="connsiteX7" fmla="*/ 2417839 w 2495550"/>
                    <a:gd name="connsiteY7" fmla="*/ 1074368 h 2072509"/>
                    <a:gd name="connsiteX8" fmla="*/ 2325890 w 2495550"/>
                    <a:gd name="connsiteY8" fmla="*/ 618926 h 2072509"/>
                    <a:gd name="connsiteX9" fmla="*/ 2301802 w 2495550"/>
                    <a:gd name="connsiteY9" fmla="*/ 568923 h 2072509"/>
                    <a:gd name="connsiteX10" fmla="*/ 615470 w 2495550"/>
                    <a:gd name="connsiteY10" fmla="*/ 0 h 2072509"/>
                    <a:gd name="connsiteX11" fmla="*/ 635985 w 2495550"/>
                    <a:gd name="connsiteY11" fmla="*/ 78371 h 2072509"/>
                    <a:gd name="connsiteX12" fmla="*/ 593581 w 2495550"/>
                    <a:gd name="connsiteY12" fmla="*/ 104133 h 2072509"/>
                    <a:gd name="connsiteX13" fmla="*/ 77711 w 2495550"/>
                    <a:gd name="connsiteY13" fmla="*/ 1074368 h 2072509"/>
                    <a:gd name="connsiteX14" fmla="*/ 169661 w 2495550"/>
                    <a:gd name="connsiteY14" fmla="*/ 1529810 h 2072509"/>
                    <a:gd name="connsiteX15" fmla="*/ 202697 w 2495550"/>
                    <a:gd name="connsiteY15" fmla="*/ 1598390 h 2072509"/>
                    <a:gd name="connsiteX16" fmla="*/ 144192 w 2495550"/>
                    <a:gd name="connsiteY16" fmla="*/ 1655829 h 2072509"/>
                    <a:gd name="connsiteX17" fmla="*/ 98057 w 2495550"/>
                    <a:gd name="connsiteY17" fmla="*/ 1560058 h 2072509"/>
                    <a:gd name="connsiteX18" fmla="*/ 0 w 2495550"/>
                    <a:gd name="connsiteY18" fmla="*/ 1074368 h 2072509"/>
                    <a:gd name="connsiteX19" fmla="*/ 550132 w 2495550"/>
                    <a:gd name="connsiteY19" fmla="*/ 39694 h 2072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495550" h="2072509">
                      <a:moveTo>
                        <a:pt x="2360307" y="511483"/>
                      </a:moveTo>
                      <a:lnTo>
                        <a:pt x="2397494" y="588678"/>
                      </a:lnTo>
                      <a:cubicBezTo>
                        <a:pt x="2460635" y="737960"/>
                        <a:pt x="2495550" y="902086"/>
                        <a:pt x="2495550" y="1074368"/>
                      </a:cubicBezTo>
                      <a:cubicBezTo>
                        <a:pt x="2495550" y="1462002"/>
                        <a:pt x="2318791" y="1808352"/>
                        <a:pt x="2041476" y="2037212"/>
                      </a:cubicBezTo>
                      <a:lnTo>
                        <a:pt x="1994274" y="2072509"/>
                      </a:lnTo>
                      <a:lnTo>
                        <a:pt x="1961739" y="1999909"/>
                      </a:lnTo>
                      <a:lnTo>
                        <a:pt x="1992045" y="1977247"/>
                      </a:lnTo>
                      <a:cubicBezTo>
                        <a:pt x="2252088" y="1762640"/>
                        <a:pt x="2417839" y="1437861"/>
                        <a:pt x="2417839" y="1074368"/>
                      </a:cubicBezTo>
                      <a:cubicBezTo>
                        <a:pt x="2417839" y="912816"/>
                        <a:pt x="2385098" y="758911"/>
                        <a:pt x="2325890" y="618926"/>
                      </a:cubicBezTo>
                      <a:lnTo>
                        <a:pt x="2301802" y="568923"/>
                      </a:lnTo>
                      <a:close/>
                      <a:moveTo>
                        <a:pt x="615470" y="0"/>
                      </a:moveTo>
                      <a:lnTo>
                        <a:pt x="635985" y="78371"/>
                      </a:lnTo>
                      <a:lnTo>
                        <a:pt x="593581" y="104133"/>
                      </a:lnTo>
                      <a:cubicBezTo>
                        <a:pt x="282342" y="314401"/>
                        <a:pt x="77711" y="670488"/>
                        <a:pt x="77711" y="1074368"/>
                      </a:cubicBezTo>
                      <a:cubicBezTo>
                        <a:pt x="77711" y="1235920"/>
                        <a:pt x="110452" y="1389826"/>
                        <a:pt x="169661" y="1529810"/>
                      </a:cubicBezTo>
                      <a:lnTo>
                        <a:pt x="202697" y="1598390"/>
                      </a:lnTo>
                      <a:lnTo>
                        <a:pt x="144192" y="1655829"/>
                      </a:lnTo>
                      <a:lnTo>
                        <a:pt x="98057" y="1560058"/>
                      </a:lnTo>
                      <a:cubicBezTo>
                        <a:pt x="34916" y="1410777"/>
                        <a:pt x="0" y="1246650"/>
                        <a:pt x="0" y="1074368"/>
                      </a:cubicBezTo>
                      <a:cubicBezTo>
                        <a:pt x="0" y="643664"/>
                        <a:pt x="218222" y="263928"/>
                        <a:pt x="550132" y="39694"/>
                      </a:cubicBezTo>
                      <a:close/>
                    </a:path>
                  </a:pathLst>
                </a:custGeom>
                <a:solidFill>
                  <a:srgbClr val="0BF1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cs typeface="+mn-ea"/>
                    <a:sym typeface="+mn-lt"/>
                  </a:endParaRPr>
                </a:p>
              </p:txBody>
            </p:sp>
            <p:sp>
              <p:nvSpPr>
                <p:cNvPr id="45" name="任意多边形: 形状 53"/>
                <p:cNvSpPr/>
                <p:nvPr/>
              </p:nvSpPr>
              <p:spPr>
                <a:xfrm>
                  <a:off x="5273868" y="2193926"/>
                  <a:ext cx="1634933" cy="1637979"/>
                </a:xfrm>
                <a:custGeom>
                  <a:avLst/>
                  <a:gdLst>
                    <a:gd name="connsiteX0" fmla="*/ 1539514 w 1634933"/>
                    <a:gd name="connsiteY0" fmla="*/ 698450 h 1637979"/>
                    <a:gd name="connsiteX1" fmla="*/ 1625065 w 1634933"/>
                    <a:gd name="connsiteY1" fmla="*/ 698450 h 1637979"/>
                    <a:gd name="connsiteX2" fmla="*/ 1630704 w 1634933"/>
                    <a:gd name="connsiteY2" fmla="*/ 735397 h 1637979"/>
                    <a:gd name="connsiteX3" fmla="*/ 1634933 w 1634933"/>
                    <a:gd name="connsiteY3" fmla="*/ 819150 h 1637979"/>
                    <a:gd name="connsiteX4" fmla="*/ 899537 w 1634933"/>
                    <a:gd name="connsiteY4" fmla="*/ 1634071 h 1637979"/>
                    <a:gd name="connsiteX5" fmla="*/ 822133 w 1634933"/>
                    <a:gd name="connsiteY5" fmla="*/ 1637979 h 1637979"/>
                    <a:gd name="connsiteX6" fmla="*/ 822133 w 1634933"/>
                    <a:gd name="connsiteY6" fmla="*/ 1553312 h 1637979"/>
                    <a:gd name="connsiteX7" fmla="*/ 890880 w 1634933"/>
                    <a:gd name="connsiteY7" fmla="*/ 1549841 h 1637979"/>
                    <a:gd name="connsiteX8" fmla="*/ 1550266 w 1634933"/>
                    <a:gd name="connsiteY8" fmla="*/ 819150 h 1637979"/>
                    <a:gd name="connsiteX9" fmla="*/ 1546474 w 1634933"/>
                    <a:gd name="connsiteY9" fmla="*/ 744053 h 1637979"/>
                    <a:gd name="connsiteX10" fmla="*/ 815783 w 1634933"/>
                    <a:gd name="connsiteY10" fmla="*/ 0 h 1637979"/>
                    <a:gd name="connsiteX11" fmla="*/ 899537 w 1634933"/>
                    <a:gd name="connsiteY11" fmla="*/ 4229 h 1637979"/>
                    <a:gd name="connsiteX12" fmla="*/ 916941 w 1634933"/>
                    <a:gd name="connsiteY12" fmla="*/ 6886 h 1637979"/>
                    <a:gd name="connsiteX13" fmla="*/ 916941 w 1634933"/>
                    <a:gd name="connsiteY13" fmla="*/ 94865 h 1637979"/>
                    <a:gd name="connsiteX14" fmla="*/ 815783 w 1634933"/>
                    <a:gd name="connsiteY14" fmla="*/ 84667 h 1637979"/>
                    <a:gd name="connsiteX15" fmla="*/ 85092 w 1634933"/>
                    <a:gd name="connsiteY15" fmla="*/ 744053 h 1637979"/>
                    <a:gd name="connsiteX16" fmla="*/ 84667 w 1634933"/>
                    <a:gd name="connsiteY16" fmla="*/ 752475 h 1637979"/>
                    <a:gd name="connsiteX17" fmla="*/ 0 w 1634933"/>
                    <a:gd name="connsiteY17" fmla="*/ 752475 h 1637979"/>
                    <a:gd name="connsiteX18" fmla="*/ 862 w 1634933"/>
                    <a:gd name="connsiteY18" fmla="*/ 735397 h 1637979"/>
                    <a:gd name="connsiteX19" fmla="*/ 815783 w 1634933"/>
                    <a:gd name="connsiteY19" fmla="*/ 0 h 1637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634933" h="1637979">
                      <a:moveTo>
                        <a:pt x="1539514" y="698450"/>
                      </a:moveTo>
                      <a:lnTo>
                        <a:pt x="1625065" y="698450"/>
                      </a:lnTo>
                      <a:lnTo>
                        <a:pt x="1630704" y="735397"/>
                      </a:lnTo>
                      <a:cubicBezTo>
                        <a:pt x="1633501" y="762934"/>
                        <a:pt x="1634933" y="790875"/>
                        <a:pt x="1634933" y="819150"/>
                      </a:cubicBezTo>
                      <a:cubicBezTo>
                        <a:pt x="1634933" y="1243279"/>
                        <a:pt x="1312598" y="1592122"/>
                        <a:pt x="899537" y="1634071"/>
                      </a:cubicBezTo>
                      <a:lnTo>
                        <a:pt x="822133" y="1637979"/>
                      </a:lnTo>
                      <a:lnTo>
                        <a:pt x="822133" y="1553312"/>
                      </a:lnTo>
                      <a:lnTo>
                        <a:pt x="890880" y="1549841"/>
                      </a:lnTo>
                      <a:cubicBezTo>
                        <a:pt x="1261248" y="1512228"/>
                        <a:pt x="1550266" y="1199441"/>
                        <a:pt x="1550266" y="819150"/>
                      </a:cubicBezTo>
                      <a:cubicBezTo>
                        <a:pt x="1550266" y="793797"/>
                        <a:pt x="1548982" y="768745"/>
                        <a:pt x="1546474" y="744053"/>
                      </a:cubicBezTo>
                      <a:close/>
                      <a:moveTo>
                        <a:pt x="815783" y="0"/>
                      </a:moveTo>
                      <a:cubicBezTo>
                        <a:pt x="844059" y="0"/>
                        <a:pt x="871999" y="1433"/>
                        <a:pt x="899537" y="4229"/>
                      </a:cubicBezTo>
                      <a:lnTo>
                        <a:pt x="916941" y="6886"/>
                      </a:lnTo>
                      <a:lnTo>
                        <a:pt x="916941" y="94865"/>
                      </a:lnTo>
                      <a:lnTo>
                        <a:pt x="815783" y="84667"/>
                      </a:lnTo>
                      <a:cubicBezTo>
                        <a:pt x="435492" y="84667"/>
                        <a:pt x="122705" y="373686"/>
                        <a:pt x="85092" y="744053"/>
                      </a:cubicBezTo>
                      <a:lnTo>
                        <a:pt x="84667" y="752475"/>
                      </a:lnTo>
                      <a:lnTo>
                        <a:pt x="0" y="752475"/>
                      </a:lnTo>
                      <a:lnTo>
                        <a:pt x="862" y="735397"/>
                      </a:lnTo>
                      <a:cubicBezTo>
                        <a:pt x="42811" y="322336"/>
                        <a:pt x="391655" y="0"/>
                        <a:pt x="815783" y="0"/>
                      </a:cubicBezTo>
                      <a:close/>
                    </a:path>
                  </a:pathLst>
                </a:custGeom>
                <a:solidFill>
                  <a:srgbClr val="0BF1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cs typeface="+mn-ea"/>
                    <a:sym typeface="+mn-lt"/>
                  </a:endParaRPr>
                </a:p>
              </p:txBody>
            </p:sp>
          </p:grpSp>
        </p:grpSp>
        <p:sp>
          <p:nvSpPr>
            <p:cNvPr id="46" name="矩形 45"/>
            <p:cNvSpPr/>
            <p:nvPr/>
          </p:nvSpPr>
          <p:spPr>
            <a:xfrm>
              <a:off x="1457844" y="5489529"/>
              <a:ext cx="5079596" cy="507831"/>
            </a:xfrm>
            <a:prstGeom prst="rect">
              <a:avLst/>
            </a:prstGeom>
          </p:spPr>
          <p:txBody>
            <a:bodyPr wrap="none">
              <a:spAutoFit/>
            </a:bodyPr>
            <a:lstStyle/>
            <a:p>
              <a:pPr indent="504190" algn="just" latinLnBrk="1" hangingPunct="0">
                <a:lnSpc>
                  <a:spcPct val="150000"/>
                </a:lnSpc>
                <a:buClr>
                  <a:srgbClr val="032089"/>
                </a:buClr>
                <a:defRPr/>
              </a:pPr>
              <a:r>
                <a:rPr lang="zh-CN" altLang="en-US" dirty="0">
                  <a:solidFill>
                    <a:schemeClr val="bg1"/>
                  </a:solidFill>
                  <a:latin typeface="微软雅黑" panose="020B0503020204020204" pitchFamily="34" charset="-122"/>
                  <a:ea typeface="微软雅黑" panose="020B0503020204020204" pitchFamily="34" charset="-122"/>
                  <a:cs typeface="+mn-ea"/>
                  <a:sym typeface="+mn-ea"/>
                </a:rPr>
                <a:t>类别型时，则选择使用众数来替换缺失值。</a:t>
              </a:r>
            </a:p>
          </p:txBody>
        </p:sp>
      </p:grpSp>
    </p:spTree>
  </p:cSld>
  <p:clrMapOvr>
    <a:masterClrMapping/>
  </p:clrMapOvr>
  <mc:AlternateContent xmlns:mc="http://schemas.openxmlformats.org/markup-compatibility/2006" xmlns:p14="http://schemas.microsoft.com/office/powerpoint/2010/main">
    <mc:Choice Requires="p14">
      <p:transition spd="slow">
        <p:wipe/>
      </p:transition>
    </mc:Choice>
    <mc:Fallback xmlns="">
      <p:transition spd="slow">
        <p:wip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wipe(left)">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48"/>
                                        </p:tgtEl>
                                        <p:attrNameLst>
                                          <p:attrName>style.visibility</p:attrName>
                                        </p:attrNameLst>
                                      </p:cBhvr>
                                      <p:to>
                                        <p:strVal val="visible"/>
                                      </p:to>
                                    </p:set>
                                    <p:animEffect transition="in" filter="wipe(left)">
                                      <p:cBhvr>
                                        <p:cTn id="23" dur="500"/>
                                        <p:tgtEl>
                                          <p:spTgt spid="48"/>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47"/>
                                        </p:tgtEl>
                                        <p:attrNameLst>
                                          <p:attrName>style.visibility</p:attrName>
                                        </p:attrNameLst>
                                      </p:cBhvr>
                                      <p:to>
                                        <p:strVal val="visible"/>
                                      </p:to>
                                    </p:set>
                                    <p:animEffect transition="in" filter="wipe(left)">
                                      <p:cBhvr>
                                        <p:cTn id="28"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userDrawn="1"/>
        </p:nvSpPr>
        <p:spPr>
          <a:xfrm>
            <a:off x="215900" y="179705"/>
            <a:ext cx="7563485" cy="52197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b="1" kern="1200" dirty="0">
                <a:gradFill>
                  <a:gsLst>
                    <a:gs pos="0">
                      <a:schemeClr val="accent1">
                        <a:lumMod val="5000"/>
                        <a:lumOff val="95000"/>
                      </a:schemeClr>
                    </a:gs>
                    <a:gs pos="100000">
                      <a:srgbClr val="61D6FE"/>
                    </a:gs>
                    <a:gs pos="100000">
                      <a:schemeClr val="accent1">
                        <a:lumMod val="30000"/>
                        <a:lumOff val="70000"/>
                      </a:schemeClr>
                    </a:gs>
                  </a:gsLst>
                  <a:lin ang="5400000" scaled="1"/>
                </a:gradFill>
                <a:latin typeface="微软雅黑" panose="020B0503020204020204" pitchFamily="34" charset="-122"/>
                <a:ea typeface="微软雅黑" panose="020B0503020204020204" pitchFamily="34" charset="-122"/>
                <a:cs typeface="+mn-cs"/>
              </a:rPr>
              <a:t>缺失值处理的类型</a:t>
            </a:r>
          </a:p>
        </p:txBody>
      </p:sp>
      <p:sp>
        <p:nvSpPr>
          <p:cNvPr id="3" name="文本框 2"/>
          <p:cNvSpPr txBox="1"/>
          <p:nvPr/>
        </p:nvSpPr>
        <p:spPr>
          <a:xfrm>
            <a:off x="863918" y="1572577"/>
            <a:ext cx="10075545" cy="1477328"/>
          </a:xfrm>
          <a:prstGeom prst="rect">
            <a:avLst/>
          </a:prstGeom>
          <a:noFill/>
        </p:spPr>
        <p:txBody>
          <a:bodyPr wrap="square" rtlCol="0">
            <a:spAutoFit/>
          </a:bodyPr>
          <a:lstStyle/>
          <a:p>
            <a:pPr marL="0" indent="504190" algn="just" fontAlgn="auto" latinLnBrk="1" hangingPunct="0">
              <a:lnSpc>
                <a:spcPct val="150000"/>
              </a:lnSpc>
              <a:buClr>
                <a:srgbClr val="032089"/>
              </a:buClr>
              <a:defRPr/>
            </a:pPr>
            <a:r>
              <a:rPr lang="zh-CN" altLang="en-US" sz="2000" dirty="0">
                <a:solidFill>
                  <a:schemeClr val="bg1"/>
                </a:solidFill>
                <a:latin typeface="微软雅黑" panose="020B0503020204020204" pitchFamily="34" charset="-122"/>
                <a:ea typeface="微软雅黑" panose="020B0503020204020204" pitchFamily="34" charset="-122"/>
                <a:cs typeface="+mn-ea"/>
                <a:sym typeface="+mn-ea"/>
              </a:rPr>
              <a:t>pandas库中提供了替换的方法名为fillna：pandas.DataFrame.fillna(value=None, method=None, axis=None, inplace=False, limit=None)</a:t>
            </a:r>
          </a:p>
          <a:p>
            <a:pPr marL="0" indent="504190" algn="just" fontAlgn="auto" latinLnBrk="1" hangingPunct="0">
              <a:lnSpc>
                <a:spcPct val="150000"/>
              </a:lnSpc>
              <a:buClr>
                <a:srgbClr val="032089"/>
              </a:buClr>
              <a:defRPr/>
            </a:pPr>
            <a:r>
              <a:rPr lang="zh-CN" altLang="en-US" sz="2000" dirty="0">
                <a:solidFill>
                  <a:schemeClr val="bg1"/>
                </a:solidFill>
                <a:latin typeface="微软雅黑" panose="020B0503020204020204" pitchFamily="34" charset="-122"/>
                <a:ea typeface="微软雅黑" panose="020B0503020204020204" pitchFamily="34" charset="-122"/>
                <a:cs typeface="+mn-ea"/>
                <a:sym typeface="+mn-ea"/>
              </a:rPr>
              <a:t>常用参数及其说明如下。</a:t>
            </a:r>
          </a:p>
        </p:txBody>
      </p:sp>
      <p:graphicFrame>
        <p:nvGraphicFramePr>
          <p:cNvPr id="4" name="表格 3"/>
          <p:cNvGraphicFramePr>
            <a:graphicFrameLocks noGrp="1"/>
          </p:cNvGraphicFramePr>
          <p:nvPr>
            <p:custDataLst>
              <p:tags r:id="rId1"/>
            </p:custDataLst>
            <p:extLst>
              <p:ext uri="{D42A27DB-BD31-4B8C-83A1-F6EECF244321}">
                <p14:modId xmlns:p14="http://schemas.microsoft.com/office/powerpoint/2010/main" val="2006731399"/>
              </p:ext>
            </p:extLst>
          </p:nvPr>
        </p:nvGraphicFramePr>
        <p:xfrm>
          <a:off x="1037478" y="3049905"/>
          <a:ext cx="9823132" cy="3114040"/>
        </p:xfrm>
        <a:graphic>
          <a:graphicData uri="http://schemas.openxmlformats.org/drawingml/2006/table">
            <a:tbl>
              <a:tblPr firstRow="1" firstCol="1" bandRow="1">
                <a:effectLst/>
                <a:tableStyleId>{5940675A-B579-460E-94D1-54222C63F5DA}</a:tableStyleId>
              </a:tblPr>
              <a:tblGrid>
                <a:gridCol w="1435735">
                  <a:extLst>
                    <a:ext uri="{9D8B030D-6E8A-4147-A177-3AD203B41FA5}">
                      <a16:colId xmlns:a16="http://schemas.microsoft.com/office/drawing/2014/main" val="20000"/>
                    </a:ext>
                  </a:extLst>
                </a:gridCol>
                <a:gridCol w="8387397">
                  <a:extLst>
                    <a:ext uri="{9D8B030D-6E8A-4147-A177-3AD203B41FA5}">
                      <a16:colId xmlns:a16="http://schemas.microsoft.com/office/drawing/2014/main" val="20001"/>
                    </a:ext>
                  </a:extLst>
                </a:gridCol>
              </a:tblGrid>
              <a:tr h="461645">
                <a:tc>
                  <a:txBody>
                    <a:bodyPr/>
                    <a:lstStyle/>
                    <a:p>
                      <a:pPr algn="ctr">
                        <a:lnSpc>
                          <a:spcPct val="100000"/>
                        </a:lnSpc>
                        <a:spcAft>
                          <a:spcPts val="0"/>
                        </a:spcAft>
                      </a:pPr>
                      <a:r>
                        <a:rPr lang="zh-CN" sz="1800" b="1" kern="0" dirty="0">
                          <a:solidFill>
                            <a:srgbClr val="FFFFFF"/>
                          </a:solidFill>
                          <a:effectLst/>
                          <a:latin typeface="微软雅黑" panose="020B0503020204020204" pitchFamily="34" charset="-122"/>
                          <a:ea typeface="微软雅黑" panose="020B0503020204020204" pitchFamily="34" charset="-122"/>
                        </a:rPr>
                        <a:t>参数名称</a:t>
                      </a:r>
                      <a:endParaRPr lang="zh-CN" sz="1800" b="1" kern="0" dirty="0">
                        <a:solidFill>
                          <a:srgbClr val="FFFFFF"/>
                        </a:solidFill>
                        <a:effectLst/>
                        <a:latin typeface="微软雅黑" panose="020B0503020204020204" pitchFamily="34" charset="-122"/>
                        <a:ea typeface="微软雅黑" panose="020B0503020204020204" pitchFamily="34" charset="-122"/>
                        <a:cs typeface="宋体" panose="02010600030101010101" pitchFamily="2" charset="-122"/>
                      </a:endParaRPr>
                    </a:p>
                  </a:txBody>
                  <a:tcPr marL="28374" marR="28374" marT="0" marB="0" anchor="ctr">
                    <a:lnL w="12700" cmpd="sng">
                      <a:solidFill>
                        <a:srgbClr val="FFFFFF"/>
                      </a:solidFill>
                    </a:lnL>
                    <a:lnR w="12700" cmpd="sng">
                      <a:solidFill>
                        <a:srgbClr val="FFFFFF"/>
                      </a:solidFill>
                    </a:lnR>
                    <a:lnT w="12700" cmpd="sng">
                      <a:solidFill>
                        <a:srgbClr val="FFFFFF"/>
                      </a:solidFill>
                    </a:lnT>
                    <a:lnB w="38100" cmpd="sng">
                      <a:solidFill>
                        <a:srgbClr val="FFFFFF"/>
                      </a:solidFill>
                    </a:lnB>
                    <a:solidFill>
                      <a:srgbClr val="5EB3C5"/>
                    </a:solidFill>
                  </a:tcPr>
                </a:tc>
                <a:tc>
                  <a:txBody>
                    <a:bodyPr/>
                    <a:lstStyle/>
                    <a:p>
                      <a:pPr algn="ctr">
                        <a:lnSpc>
                          <a:spcPct val="100000"/>
                        </a:lnSpc>
                        <a:spcAft>
                          <a:spcPts val="0"/>
                        </a:spcAft>
                      </a:pPr>
                      <a:r>
                        <a:rPr lang="zh-CN" sz="1800" b="1" kern="0" dirty="0">
                          <a:solidFill>
                            <a:srgbClr val="FFFFFF"/>
                          </a:solidFill>
                          <a:effectLst/>
                          <a:latin typeface="微软雅黑" panose="020B0503020204020204" pitchFamily="34" charset="-122"/>
                          <a:ea typeface="微软雅黑" panose="020B0503020204020204" pitchFamily="34" charset="-122"/>
                        </a:rPr>
                        <a:t>说明</a:t>
                      </a:r>
                      <a:endParaRPr lang="zh-CN" sz="1800" b="1" kern="0" dirty="0">
                        <a:solidFill>
                          <a:srgbClr val="FFFFFF"/>
                        </a:solidFill>
                        <a:effectLst/>
                        <a:latin typeface="微软雅黑" panose="020B0503020204020204" pitchFamily="34" charset="-122"/>
                        <a:ea typeface="微软雅黑" panose="020B0503020204020204" pitchFamily="34" charset="-122"/>
                        <a:cs typeface="宋体" panose="02010600030101010101" pitchFamily="2" charset="-122"/>
                      </a:endParaRPr>
                    </a:p>
                  </a:txBody>
                  <a:tcPr marL="28374" marR="28374" marT="0" marB="0" anchor="ctr">
                    <a:lnL w="12700" cmpd="sng">
                      <a:solidFill>
                        <a:srgbClr val="FFFFFF"/>
                      </a:solidFill>
                    </a:lnL>
                    <a:lnR w="12700" cmpd="sng">
                      <a:solidFill>
                        <a:srgbClr val="FFFFFF"/>
                      </a:solidFill>
                    </a:lnR>
                    <a:lnT w="12700" cmpd="sng">
                      <a:solidFill>
                        <a:srgbClr val="FFFFFF"/>
                      </a:solidFill>
                    </a:lnT>
                    <a:lnB w="38100" cmpd="sng">
                      <a:solidFill>
                        <a:srgbClr val="FFFFFF"/>
                      </a:solidFill>
                    </a:lnB>
                    <a:solidFill>
                      <a:srgbClr val="5EB3C5"/>
                    </a:solidFill>
                  </a:tcPr>
                </a:tc>
                <a:extLst>
                  <a:ext uri="{0D108BD9-81ED-4DB2-BD59-A6C34878D82A}">
                    <a16:rowId xmlns:a16="http://schemas.microsoft.com/office/drawing/2014/main" val="10000"/>
                  </a:ext>
                </a:extLst>
              </a:tr>
              <a:tr h="534670">
                <a:tc>
                  <a:txBody>
                    <a:bodyPr/>
                    <a:lstStyle/>
                    <a:p>
                      <a:pPr algn="ctr">
                        <a:lnSpc>
                          <a:spcPct val="100000"/>
                        </a:lnSpc>
                        <a:spcAft>
                          <a:spcPts val="0"/>
                        </a:spcAft>
                      </a:pPr>
                      <a:r>
                        <a:rPr lang="en-US" sz="1800" b="0" kern="0" dirty="0">
                          <a:solidFill>
                            <a:srgbClr val="FFFFFF"/>
                          </a:solidFill>
                          <a:effectLst/>
                          <a:latin typeface="微软雅黑" panose="020B0503020204020204" pitchFamily="34" charset="-122"/>
                          <a:ea typeface="微软雅黑" panose="020B0503020204020204" pitchFamily="34" charset="-122"/>
                        </a:rPr>
                        <a:t>value</a:t>
                      </a:r>
                      <a:endParaRPr lang="en-US" sz="1800" b="0" kern="0" dirty="0">
                        <a:solidFill>
                          <a:srgbClr val="FFFFFF"/>
                        </a:solidFill>
                        <a:effectLst/>
                        <a:latin typeface="微软雅黑" panose="020B0503020204020204" pitchFamily="34" charset="-122"/>
                        <a:ea typeface="微软雅黑" panose="020B0503020204020204" pitchFamily="34" charset="-122"/>
                        <a:cs typeface="宋体" panose="02010600030101010101" pitchFamily="2" charset="-122"/>
                      </a:endParaRPr>
                    </a:p>
                  </a:txBody>
                  <a:tcPr marL="28374" marR="28374" marT="0" marB="0" anchor="ctr">
                    <a:lnL w="12700" cmpd="sng">
                      <a:solidFill>
                        <a:srgbClr val="FFFFFF"/>
                      </a:solidFill>
                    </a:lnL>
                    <a:lnR w="12700" cmpd="sng">
                      <a:solidFill>
                        <a:srgbClr val="FFFFFF"/>
                      </a:solidFill>
                    </a:lnR>
                    <a:lnT w="38100" cap="flat" cmpd="sng" algn="ctr">
                      <a:solidFill>
                        <a:srgbClr val="FFFFFF"/>
                      </a:solidFill>
                      <a:prstDash val="solid"/>
                      <a:round/>
                      <a:headEnd type="none" w="med" len="med"/>
                      <a:tailEnd type="none" w="med" len="med"/>
                    </a:lnT>
                    <a:lnB w="12700" cmpd="sng">
                      <a:solidFill>
                        <a:srgbClr val="FFFFFF"/>
                      </a:solidFill>
                    </a:lnB>
                    <a:solidFill>
                      <a:srgbClr val="5EB3C5"/>
                    </a:solidFill>
                  </a:tcPr>
                </a:tc>
                <a:tc>
                  <a:txBody>
                    <a:bodyPr/>
                    <a:lstStyle/>
                    <a:p>
                      <a:pPr algn="just">
                        <a:lnSpc>
                          <a:spcPct val="100000"/>
                        </a:lnSpc>
                        <a:spcAft>
                          <a:spcPts val="0"/>
                        </a:spcAft>
                      </a:pPr>
                      <a:r>
                        <a:rPr lang="zh-CN" sz="1800" kern="0">
                          <a:solidFill>
                            <a:srgbClr val="000000"/>
                          </a:solidFill>
                          <a:effectLst/>
                          <a:latin typeface="微软雅黑" panose="020B0503020204020204" pitchFamily="34" charset="-122"/>
                          <a:ea typeface="微软雅黑" panose="020B0503020204020204" pitchFamily="34" charset="-122"/>
                        </a:rPr>
                        <a:t>接收</a:t>
                      </a:r>
                      <a:r>
                        <a:rPr lang="en-US" sz="1800" kern="0">
                          <a:solidFill>
                            <a:srgbClr val="000000"/>
                          </a:solidFill>
                          <a:effectLst/>
                          <a:latin typeface="微软雅黑" panose="020B0503020204020204" pitchFamily="34" charset="-122"/>
                          <a:ea typeface="微软雅黑" panose="020B0503020204020204" pitchFamily="34" charset="-122"/>
                        </a:rPr>
                        <a:t>scalar</a:t>
                      </a:r>
                      <a:r>
                        <a:rPr lang="zh-CN" sz="1800" kern="0">
                          <a:solidFill>
                            <a:srgbClr val="000000"/>
                          </a:solidFill>
                          <a:effectLst/>
                          <a:latin typeface="微软雅黑" panose="020B0503020204020204" pitchFamily="34" charset="-122"/>
                          <a:ea typeface="微软雅黑" panose="020B0503020204020204" pitchFamily="34" charset="-122"/>
                        </a:rPr>
                        <a:t>，</a:t>
                      </a:r>
                      <a:r>
                        <a:rPr lang="en-US" sz="1800" kern="0">
                          <a:solidFill>
                            <a:srgbClr val="000000"/>
                          </a:solidFill>
                          <a:effectLst/>
                          <a:latin typeface="微软雅黑" panose="020B0503020204020204" pitchFamily="34" charset="-122"/>
                          <a:ea typeface="微软雅黑" panose="020B0503020204020204" pitchFamily="34" charset="-122"/>
                        </a:rPr>
                        <a:t>dict</a:t>
                      </a:r>
                      <a:r>
                        <a:rPr lang="zh-CN" sz="1800" kern="0">
                          <a:solidFill>
                            <a:srgbClr val="000000"/>
                          </a:solidFill>
                          <a:effectLst/>
                          <a:latin typeface="微软雅黑" panose="020B0503020204020204" pitchFamily="34" charset="-122"/>
                          <a:ea typeface="微软雅黑" panose="020B0503020204020204" pitchFamily="34" charset="-122"/>
                        </a:rPr>
                        <a:t>，</a:t>
                      </a:r>
                      <a:r>
                        <a:rPr lang="en-US" sz="1800" kern="0">
                          <a:solidFill>
                            <a:srgbClr val="000000"/>
                          </a:solidFill>
                          <a:effectLst/>
                          <a:latin typeface="微软雅黑" panose="020B0503020204020204" pitchFamily="34" charset="-122"/>
                          <a:ea typeface="微软雅黑" panose="020B0503020204020204" pitchFamily="34" charset="-122"/>
                        </a:rPr>
                        <a:t>Series</a:t>
                      </a:r>
                      <a:r>
                        <a:rPr lang="zh-CN" sz="1800" kern="0">
                          <a:solidFill>
                            <a:srgbClr val="000000"/>
                          </a:solidFill>
                          <a:effectLst/>
                          <a:latin typeface="微软雅黑" panose="020B0503020204020204" pitchFamily="34" charset="-122"/>
                          <a:ea typeface="微软雅黑" panose="020B0503020204020204" pitchFamily="34" charset="-122"/>
                        </a:rPr>
                        <a:t>或者</a:t>
                      </a:r>
                      <a:r>
                        <a:rPr lang="en-US" sz="1800" kern="0">
                          <a:solidFill>
                            <a:srgbClr val="000000"/>
                          </a:solidFill>
                          <a:effectLst/>
                          <a:latin typeface="微软雅黑" panose="020B0503020204020204" pitchFamily="34" charset="-122"/>
                          <a:ea typeface="微软雅黑" panose="020B0503020204020204" pitchFamily="34" charset="-122"/>
                        </a:rPr>
                        <a:t>DataFrame</a:t>
                      </a:r>
                      <a:r>
                        <a:rPr lang="zh-CN" sz="1800" kern="0">
                          <a:solidFill>
                            <a:srgbClr val="000000"/>
                          </a:solidFill>
                          <a:effectLst/>
                          <a:latin typeface="微软雅黑" panose="020B0503020204020204" pitchFamily="34" charset="-122"/>
                          <a:ea typeface="微软雅黑" panose="020B0503020204020204" pitchFamily="34" charset="-122"/>
                        </a:rPr>
                        <a:t>。表示用来替换缺失值的值。无默认。</a:t>
                      </a:r>
                      <a:endParaRPr lang="zh-CN" sz="1800" kern="0">
                        <a:solidFill>
                          <a:srgbClr val="000000"/>
                        </a:solidFill>
                        <a:effectLst/>
                        <a:latin typeface="微软雅黑" panose="020B0503020204020204" pitchFamily="34" charset="-122"/>
                        <a:ea typeface="微软雅黑" panose="020B0503020204020204" pitchFamily="34" charset="-122"/>
                        <a:cs typeface="宋体" panose="02010600030101010101" pitchFamily="2" charset="-122"/>
                      </a:endParaRPr>
                    </a:p>
                  </a:txBody>
                  <a:tcPr marL="28374" marR="28374" marT="0" marB="0" anchor="ctr">
                    <a:lnL w="12700" cmpd="sng">
                      <a:solidFill>
                        <a:srgbClr val="FFFFFF"/>
                      </a:solidFill>
                    </a:lnL>
                    <a:lnR w="12700" cmpd="sng">
                      <a:solidFill>
                        <a:srgbClr val="FFFFFF"/>
                      </a:solidFill>
                    </a:lnR>
                    <a:lnT w="38100" cap="flat" cmpd="sng" algn="ctr">
                      <a:solidFill>
                        <a:srgbClr val="FFFFFF"/>
                      </a:solidFill>
                      <a:prstDash val="solid"/>
                      <a:round/>
                      <a:headEnd type="none" w="med" len="med"/>
                      <a:tailEnd type="none" w="med" len="med"/>
                    </a:lnT>
                    <a:lnB w="12700" cmpd="sng">
                      <a:solidFill>
                        <a:srgbClr val="FFFFFF"/>
                      </a:solidFill>
                    </a:lnB>
                    <a:solidFill>
                      <a:srgbClr val="5EB3C5">
                        <a:tint val="40000"/>
                      </a:srgbClr>
                    </a:solidFill>
                  </a:tcPr>
                </a:tc>
                <a:extLst>
                  <a:ext uri="{0D108BD9-81ED-4DB2-BD59-A6C34878D82A}">
                    <a16:rowId xmlns:a16="http://schemas.microsoft.com/office/drawing/2014/main" val="10001"/>
                  </a:ext>
                </a:extLst>
              </a:tr>
              <a:tr h="731520">
                <a:tc>
                  <a:txBody>
                    <a:bodyPr/>
                    <a:lstStyle/>
                    <a:p>
                      <a:pPr algn="ctr">
                        <a:lnSpc>
                          <a:spcPct val="100000"/>
                        </a:lnSpc>
                        <a:spcAft>
                          <a:spcPts val="0"/>
                        </a:spcAft>
                      </a:pPr>
                      <a:r>
                        <a:rPr lang="en-US" sz="1800" b="0" kern="0" dirty="0">
                          <a:solidFill>
                            <a:srgbClr val="FFFFFF"/>
                          </a:solidFill>
                          <a:effectLst/>
                          <a:latin typeface="微软雅黑" panose="020B0503020204020204" pitchFamily="34" charset="-122"/>
                          <a:ea typeface="微软雅黑" panose="020B0503020204020204" pitchFamily="34" charset="-122"/>
                        </a:rPr>
                        <a:t>method</a:t>
                      </a:r>
                      <a:endParaRPr lang="en-US" sz="1800" b="0" kern="0" dirty="0">
                        <a:solidFill>
                          <a:srgbClr val="FFFFFF"/>
                        </a:solidFill>
                        <a:effectLst/>
                        <a:latin typeface="微软雅黑" panose="020B0503020204020204" pitchFamily="34" charset="-122"/>
                        <a:ea typeface="微软雅黑" panose="020B0503020204020204" pitchFamily="34" charset="-122"/>
                        <a:cs typeface="宋体" panose="02010600030101010101" pitchFamily="2" charset="-122"/>
                      </a:endParaRPr>
                    </a:p>
                  </a:txBody>
                  <a:tcPr marL="28374" marR="28374"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solidFill>
                      <a:srgbClr val="5EB3C5"/>
                    </a:solidFill>
                  </a:tcPr>
                </a:tc>
                <a:tc>
                  <a:txBody>
                    <a:bodyPr/>
                    <a:lstStyle/>
                    <a:p>
                      <a:pPr algn="just">
                        <a:lnSpc>
                          <a:spcPct val="100000"/>
                        </a:lnSpc>
                        <a:spcAft>
                          <a:spcPts val="0"/>
                        </a:spcAft>
                      </a:pPr>
                      <a:r>
                        <a:rPr lang="zh-CN" sz="1800" kern="0" dirty="0">
                          <a:solidFill>
                            <a:srgbClr val="000000"/>
                          </a:solidFill>
                          <a:effectLst/>
                          <a:latin typeface="微软雅黑" panose="020B0503020204020204" pitchFamily="34" charset="-122"/>
                          <a:ea typeface="微软雅黑" panose="020B0503020204020204" pitchFamily="34" charset="-122"/>
                        </a:rPr>
                        <a:t>接收特定</a:t>
                      </a:r>
                      <a:r>
                        <a:rPr lang="en-US" sz="1800" kern="0" dirty="0">
                          <a:solidFill>
                            <a:srgbClr val="000000"/>
                          </a:solidFill>
                          <a:effectLst/>
                          <a:latin typeface="微软雅黑" panose="020B0503020204020204" pitchFamily="34" charset="-122"/>
                          <a:ea typeface="微软雅黑" panose="020B0503020204020204" pitchFamily="34" charset="-122"/>
                        </a:rPr>
                        <a:t>string</a:t>
                      </a:r>
                      <a:r>
                        <a:rPr lang="zh-CN" sz="1800" kern="0" dirty="0">
                          <a:solidFill>
                            <a:srgbClr val="000000"/>
                          </a:solidFill>
                          <a:effectLst/>
                          <a:latin typeface="微软雅黑" panose="020B0503020204020204" pitchFamily="34" charset="-122"/>
                          <a:ea typeface="微软雅黑" panose="020B0503020204020204" pitchFamily="34" charset="-122"/>
                        </a:rPr>
                        <a:t>。</a:t>
                      </a:r>
                      <a:r>
                        <a:rPr lang="en-US" sz="1800" kern="0" dirty="0">
                          <a:solidFill>
                            <a:srgbClr val="000000"/>
                          </a:solidFill>
                          <a:effectLst/>
                          <a:latin typeface="微软雅黑" panose="020B0503020204020204" pitchFamily="34" charset="-122"/>
                          <a:ea typeface="微软雅黑" panose="020B0503020204020204" pitchFamily="34" charset="-122"/>
                        </a:rPr>
                        <a:t>backfill</a:t>
                      </a:r>
                      <a:r>
                        <a:rPr lang="zh-CN" sz="1800" kern="0" dirty="0">
                          <a:solidFill>
                            <a:srgbClr val="000000"/>
                          </a:solidFill>
                          <a:effectLst/>
                          <a:latin typeface="微软雅黑" panose="020B0503020204020204" pitchFamily="34" charset="-122"/>
                          <a:ea typeface="微软雅黑" panose="020B0503020204020204" pitchFamily="34" charset="-122"/>
                        </a:rPr>
                        <a:t>或</a:t>
                      </a:r>
                      <a:r>
                        <a:rPr lang="en-US" sz="1800" kern="0" dirty="0" err="1">
                          <a:solidFill>
                            <a:srgbClr val="000000"/>
                          </a:solidFill>
                          <a:effectLst/>
                          <a:latin typeface="微软雅黑" panose="020B0503020204020204" pitchFamily="34" charset="-122"/>
                          <a:ea typeface="微软雅黑" panose="020B0503020204020204" pitchFamily="34" charset="-122"/>
                        </a:rPr>
                        <a:t>bfill</a:t>
                      </a:r>
                      <a:r>
                        <a:rPr lang="zh-CN" sz="1800" kern="0" dirty="0">
                          <a:solidFill>
                            <a:srgbClr val="000000"/>
                          </a:solidFill>
                          <a:effectLst/>
                          <a:latin typeface="微软雅黑" panose="020B0503020204020204" pitchFamily="34" charset="-122"/>
                          <a:ea typeface="微软雅黑" panose="020B0503020204020204" pitchFamily="34" charset="-122"/>
                        </a:rPr>
                        <a:t>表示使用下一个非缺失值填补缺失值。</a:t>
                      </a:r>
                      <a:r>
                        <a:rPr lang="en-US" sz="1800" kern="0" dirty="0">
                          <a:solidFill>
                            <a:srgbClr val="000000"/>
                          </a:solidFill>
                          <a:effectLst/>
                          <a:latin typeface="微软雅黑" panose="020B0503020204020204" pitchFamily="34" charset="-122"/>
                          <a:ea typeface="微软雅黑" panose="020B0503020204020204" pitchFamily="34" charset="-122"/>
                        </a:rPr>
                        <a:t>pad</a:t>
                      </a:r>
                      <a:r>
                        <a:rPr lang="zh-CN" sz="1800" kern="0" dirty="0">
                          <a:solidFill>
                            <a:srgbClr val="000000"/>
                          </a:solidFill>
                          <a:effectLst/>
                          <a:latin typeface="微软雅黑" panose="020B0503020204020204" pitchFamily="34" charset="-122"/>
                          <a:ea typeface="微软雅黑" panose="020B0503020204020204" pitchFamily="34" charset="-122"/>
                        </a:rPr>
                        <a:t>或</a:t>
                      </a:r>
                      <a:r>
                        <a:rPr lang="en-US" sz="1800" kern="0" dirty="0" err="1">
                          <a:solidFill>
                            <a:srgbClr val="000000"/>
                          </a:solidFill>
                          <a:effectLst/>
                          <a:latin typeface="微软雅黑" panose="020B0503020204020204" pitchFamily="34" charset="-122"/>
                          <a:ea typeface="微软雅黑" panose="020B0503020204020204" pitchFamily="34" charset="-122"/>
                        </a:rPr>
                        <a:t>ffill</a:t>
                      </a:r>
                      <a:endParaRPr lang="en-US" sz="1800" kern="0" dirty="0">
                        <a:solidFill>
                          <a:srgbClr val="000000"/>
                        </a:solidFill>
                        <a:effectLst/>
                        <a:latin typeface="微软雅黑" panose="020B0503020204020204" pitchFamily="34" charset="-122"/>
                        <a:ea typeface="微软雅黑" panose="020B0503020204020204" pitchFamily="34" charset="-122"/>
                      </a:endParaRPr>
                    </a:p>
                    <a:p>
                      <a:pPr algn="just">
                        <a:lnSpc>
                          <a:spcPct val="100000"/>
                        </a:lnSpc>
                        <a:spcAft>
                          <a:spcPts val="0"/>
                        </a:spcAft>
                      </a:pPr>
                      <a:r>
                        <a:rPr lang="zh-CN" sz="1800" kern="0" dirty="0">
                          <a:solidFill>
                            <a:srgbClr val="000000"/>
                          </a:solidFill>
                          <a:effectLst/>
                          <a:latin typeface="微软雅黑" panose="020B0503020204020204" pitchFamily="34" charset="-122"/>
                          <a:ea typeface="微软雅黑" panose="020B0503020204020204" pitchFamily="34" charset="-122"/>
                        </a:rPr>
                        <a:t>表示使用上一个非缺失值填补缺失值。默认为</a:t>
                      </a:r>
                      <a:r>
                        <a:rPr lang="en-US" sz="1800" kern="0" dirty="0">
                          <a:solidFill>
                            <a:srgbClr val="000000"/>
                          </a:solidFill>
                          <a:effectLst/>
                          <a:latin typeface="微软雅黑" panose="020B0503020204020204" pitchFamily="34" charset="-122"/>
                          <a:ea typeface="微软雅黑" panose="020B0503020204020204" pitchFamily="34" charset="-122"/>
                        </a:rPr>
                        <a:t>None</a:t>
                      </a:r>
                      <a:r>
                        <a:rPr lang="zh-CN" sz="1800" kern="0" dirty="0">
                          <a:solidFill>
                            <a:srgbClr val="000000"/>
                          </a:solidFill>
                          <a:effectLst/>
                          <a:latin typeface="微软雅黑" panose="020B0503020204020204" pitchFamily="34" charset="-122"/>
                          <a:ea typeface="微软雅黑" panose="020B0503020204020204" pitchFamily="34" charset="-122"/>
                        </a:rPr>
                        <a:t>。</a:t>
                      </a:r>
                      <a:endParaRPr lang="zh-CN" sz="1800" kern="0" dirty="0">
                        <a:solidFill>
                          <a:srgbClr val="000000"/>
                        </a:solidFill>
                        <a:effectLst/>
                        <a:latin typeface="微软雅黑" panose="020B0503020204020204" pitchFamily="34" charset="-122"/>
                        <a:ea typeface="微软雅黑" panose="020B0503020204020204" pitchFamily="34" charset="-122"/>
                        <a:cs typeface="宋体" panose="02010600030101010101" pitchFamily="2" charset="-122"/>
                      </a:endParaRPr>
                    </a:p>
                  </a:txBody>
                  <a:tcPr marL="28374" marR="28374"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solidFill>
                      <a:srgbClr val="5EB3C5">
                        <a:tint val="20000"/>
                      </a:srgbClr>
                    </a:solidFill>
                  </a:tcPr>
                </a:tc>
                <a:extLst>
                  <a:ext uri="{0D108BD9-81ED-4DB2-BD59-A6C34878D82A}">
                    <a16:rowId xmlns:a16="http://schemas.microsoft.com/office/drawing/2014/main" val="10002"/>
                  </a:ext>
                </a:extLst>
              </a:tr>
              <a:tr h="462280">
                <a:tc>
                  <a:txBody>
                    <a:bodyPr/>
                    <a:lstStyle/>
                    <a:p>
                      <a:pPr algn="ctr">
                        <a:lnSpc>
                          <a:spcPct val="100000"/>
                        </a:lnSpc>
                        <a:spcAft>
                          <a:spcPts val="0"/>
                        </a:spcAft>
                      </a:pPr>
                      <a:r>
                        <a:rPr lang="en-US" sz="1800" b="0" kern="0" dirty="0">
                          <a:solidFill>
                            <a:srgbClr val="FFFFFF"/>
                          </a:solidFill>
                          <a:effectLst/>
                          <a:latin typeface="微软雅黑" panose="020B0503020204020204" pitchFamily="34" charset="-122"/>
                          <a:ea typeface="微软雅黑" panose="020B0503020204020204" pitchFamily="34" charset="-122"/>
                        </a:rPr>
                        <a:t>axis</a:t>
                      </a:r>
                      <a:endParaRPr lang="en-US" sz="1800" b="0" kern="0" dirty="0">
                        <a:solidFill>
                          <a:srgbClr val="FFFFFF"/>
                        </a:solidFill>
                        <a:effectLst/>
                        <a:latin typeface="微软雅黑" panose="020B0503020204020204" pitchFamily="34" charset="-122"/>
                        <a:ea typeface="微软雅黑" panose="020B0503020204020204" pitchFamily="34" charset="-122"/>
                        <a:cs typeface="宋体" panose="02010600030101010101" pitchFamily="2" charset="-122"/>
                      </a:endParaRPr>
                    </a:p>
                  </a:txBody>
                  <a:tcPr marL="28374" marR="28374"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solidFill>
                      <a:srgbClr val="5EB3C5"/>
                    </a:solidFill>
                  </a:tcPr>
                </a:tc>
                <a:tc>
                  <a:txBody>
                    <a:bodyPr/>
                    <a:lstStyle/>
                    <a:p>
                      <a:pPr algn="just">
                        <a:lnSpc>
                          <a:spcPct val="100000"/>
                        </a:lnSpc>
                        <a:spcAft>
                          <a:spcPts val="0"/>
                        </a:spcAft>
                      </a:pPr>
                      <a:r>
                        <a:rPr lang="zh-CN" sz="1800" kern="0">
                          <a:solidFill>
                            <a:srgbClr val="000000"/>
                          </a:solidFill>
                          <a:effectLst/>
                          <a:latin typeface="微软雅黑" panose="020B0503020204020204" pitchFamily="34" charset="-122"/>
                          <a:ea typeface="微软雅黑" panose="020B0503020204020204" pitchFamily="34" charset="-122"/>
                        </a:rPr>
                        <a:t>接收</a:t>
                      </a:r>
                      <a:r>
                        <a:rPr lang="en-US" sz="1800" kern="0">
                          <a:solidFill>
                            <a:srgbClr val="000000"/>
                          </a:solidFill>
                          <a:effectLst/>
                          <a:latin typeface="微软雅黑" panose="020B0503020204020204" pitchFamily="34" charset="-122"/>
                          <a:ea typeface="微软雅黑" panose="020B0503020204020204" pitchFamily="34" charset="-122"/>
                        </a:rPr>
                        <a:t>0</a:t>
                      </a:r>
                      <a:r>
                        <a:rPr lang="zh-CN" sz="1800" kern="0">
                          <a:solidFill>
                            <a:srgbClr val="000000"/>
                          </a:solidFill>
                          <a:effectLst/>
                          <a:latin typeface="微软雅黑" panose="020B0503020204020204" pitchFamily="34" charset="-122"/>
                          <a:ea typeface="微软雅黑" panose="020B0503020204020204" pitchFamily="34" charset="-122"/>
                        </a:rPr>
                        <a:t>或</a:t>
                      </a:r>
                      <a:r>
                        <a:rPr lang="en-US" sz="1800" kern="0">
                          <a:solidFill>
                            <a:srgbClr val="000000"/>
                          </a:solidFill>
                          <a:effectLst/>
                          <a:latin typeface="微软雅黑" panose="020B0503020204020204" pitchFamily="34" charset="-122"/>
                          <a:ea typeface="微软雅黑" panose="020B0503020204020204" pitchFamily="34" charset="-122"/>
                        </a:rPr>
                        <a:t>1</a:t>
                      </a:r>
                      <a:r>
                        <a:rPr lang="zh-CN" sz="1800" kern="0">
                          <a:solidFill>
                            <a:srgbClr val="000000"/>
                          </a:solidFill>
                          <a:effectLst/>
                          <a:latin typeface="微软雅黑" panose="020B0503020204020204" pitchFamily="34" charset="-122"/>
                          <a:ea typeface="微软雅黑" panose="020B0503020204020204" pitchFamily="34" charset="-122"/>
                        </a:rPr>
                        <a:t>。表示轴向。默认为</a:t>
                      </a:r>
                      <a:r>
                        <a:rPr lang="en-US" sz="1800" kern="0">
                          <a:solidFill>
                            <a:srgbClr val="000000"/>
                          </a:solidFill>
                          <a:effectLst/>
                          <a:latin typeface="微软雅黑" panose="020B0503020204020204" pitchFamily="34" charset="-122"/>
                          <a:ea typeface="微软雅黑" panose="020B0503020204020204" pitchFamily="34" charset="-122"/>
                        </a:rPr>
                        <a:t>1</a:t>
                      </a:r>
                      <a:r>
                        <a:rPr lang="zh-CN" sz="1800" kern="0">
                          <a:solidFill>
                            <a:srgbClr val="000000"/>
                          </a:solidFill>
                          <a:effectLst/>
                          <a:latin typeface="微软雅黑" panose="020B0503020204020204" pitchFamily="34" charset="-122"/>
                          <a:ea typeface="微软雅黑" panose="020B0503020204020204" pitchFamily="34" charset="-122"/>
                        </a:rPr>
                        <a:t>。</a:t>
                      </a:r>
                      <a:endParaRPr lang="zh-CN" sz="1800" kern="0">
                        <a:solidFill>
                          <a:srgbClr val="000000"/>
                        </a:solidFill>
                        <a:effectLst/>
                        <a:latin typeface="微软雅黑" panose="020B0503020204020204" pitchFamily="34" charset="-122"/>
                        <a:ea typeface="微软雅黑" panose="020B0503020204020204" pitchFamily="34" charset="-122"/>
                        <a:cs typeface="宋体" panose="02010600030101010101" pitchFamily="2" charset="-122"/>
                      </a:endParaRPr>
                    </a:p>
                  </a:txBody>
                  <a:tcPr marL="28374" marR="28374"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solidFill>
                      <a:srgbClr val="5EB3C5">
                        <a:tint val="40000"/>
                      </a:srgbClr>
                    </a:solidFill>
                  </a:tcPr>
                </a:tc>
                <a:extLst>
                  <a:ext uri="{0D108BD9-81ED-4DB2-BD59-A6C34878D82A}">
                    <a16:rowId xmlns:a16="http://schemas.microsoft.com/office/drawing/2014/main" val="10003"/>
                  </a:ext>
                </a:extLst>
              </a:tr>
              <a:tr h="462280">
                <a:tc>
                  <a:txBody>
                    <a:bodyPr/>
                    <a:lstStyle/>
                    <a:p>
                      <a:pPr algn="ctr">
                        <a:lnSpc>
                          <a:spcPct val="100000"/>
                        </a:lnSpc>
                        <a:spcAft>
                          <a:spcPts val="0"/>
                        </a:spcAft>
                      </a:pPr>
                      <a:r>
                        <a:rPr lang="en-US" sz="1800" b="0" kern="0" dirty="0" err="1">
                          <a:solidFill>
                            <a:srgbClr val="FFFFFF"/>
                          </a:solidFill>
                          <a:effectLst/>
                          <a:latin typeface="微软雅黑" panose="020B0503020204020204" pitchFamily="34" charset="-122"/>
                          <a:ea typeface="微软雅黑" panose="020B0503020204020204" pitchFamily="34" charset="-122"/>
                        </a:rPr>
                        <a:t>inplace</a:t>
                      </a:r>
                      <a:endParaRPr lang="en-US" sz="1800" b="0" kern="0" dirty="0" err="1">
                        <a:solidFill>
                          <a:srgbClr val="FFFFFF"/>
                        </a:solidFill>
                        <a:effectLst/>
                        <a:latin typeface="微软雅黑" panose="020B0503020204020204" pitchFamily="34" charset="-122"/>
                        <a:ea typeface="微软雅黑" panose="020B0503020204020204" pitchFamily="34" charset="-122"/>
                        <a:cs typeface="宋体" panose="02010600030101010101" pitchFamily="2" charset="-122"/>
                      </a:endParaRPr>
                    </a:p>
                  </a:txBody>
                  <a:tcPr marL="28374" marR="28374"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solidFill>
                      <a:srgbClr val="5EB3C5"/>
                    </a:solidFill>
                  </a:tcPr>
                </a:tc>
                <a:tc>
                  <a:txBody>
                    <a:bodyPr/>
                    <a:lstStyle/>
                    <a:p>
                      <a:pPr algn="just">
                        <a:lnSpc>
                          <a:spcPct val="100000"/>
                        </a:lnSpc>
                        <a:spcAft>
                          <a:spcPts val="0"/>
                        </a:spcAft>
                      </a:pPr>
                      <a:r>
                        <a:rPr lang="zh-CN" sz="1800" kern="0">
                          <a:solidFill>
                            <a:srgbClr val="000000"/>
                          </a:solidFill>
                          <a:effectLst/>
                          <a:latin typeface="微软雅黑" panose="020B0503020204020204" pitchFamily="34" charset="-122"/>
                          <a:ea typeface="微软雅黑" panose="020B0503020204020204" pitchFamily="34" charset="-122"/>
                        </a:rPr>
                        <a:t>接收</a:t>
                      </a:r>
                      <a:r>
                        <a:rPr lang="en-US" sz="1800" kern="0">
                          <a:solidFill>
                            <a:srgbClr val="000000"/>
                          </a:solidFill>
                          <a:effectLst/>
                          <a:latin typeface="微软雅黑" panose="020B0503020204020204" pitchFamily="34" charset="-122"/>
                          <a:ea typeface="微软雅黑" panose="020B0503020204020204" pitchFamily="34" charset="-122"/>
                        </a:rPr>
                        <a:t>boolean</a:t>
                      </a:r>
                      <a:r>
                        <a:rPr lang="zh-CN" sz="1800" kern="0">
                          <a:solidFill>
                            <a:srgbClr val="000000"/>
                          </a:solidFill>
                          <a:effectLst/>
                          <a:latin typeface="微软雅黑" panose="020B0503020204020204" pitchFamily="34" charset="-122"/>
                          <a:ea typeface="微软雅黑" panose="020B0503020204020204" pitchFamily="34" charset="-122"/>
                        </a:rPr>
                        <a:t>。表示是否在原表上进行操作。默认为</a:t>
                      </a:r>
                      <a:r>
                        <a:rPr lang="en-US" sz="1800" kern="0">
                          <a:solidFill>
                            <a:srgbClr val="000000"/>
                          </a:solidFill>
                          <a:effectLst/>
                          <a:latin typeface="微软雅黑" panose="020B0503020204020204" pitchFamily="34" charset="-122"/>
                          <a:ea typeface="微软雅黑" panose="020B0503020204020204" pitchFamily="34" charset="-122"/>
                        </a:rPr>
                        <a:t>False</a:t>
                      </a:r>
                      <a:r>
                        <a:rPr lang="zh-CN" sz="1800" kern="0">
                          <a:solidFill>
                            <a:srgbClr val="000000"/>
                          </a:solidFill>
                          <a:effectLst/>
                          <a:latin typeface="微软雅黑" panose="020B0503020204020204" pitchFamily="34" charset="-122"/>
                          <a:ea typeface="微软雅黑" panose="020B0503020204020204" pitchFamily="34" charset="-122"/>
                        </a:rPr>
                        <a:t>。</a:t>
                      </a:r>
                      <a:endParaRPr lang="zh-CN" sz="1800" kern="0">
                        <a:solidFill>
                          <a:srgbClr val="000000"/>
                        </a:solidFill>
                        <a:effectLst/>
                        <a:latin typeface="微软雅黑" panose="020B0503020204020204" pitchFamily="34" charset="-122"/>
                        <a:ea typeface="微软雅黑" panose="020B0503020204020204" pitchFamily="34" charset="-122"/>
                        <a:cs typeface="宋体" panose="02010600030101010101" pitchFamily="2" charset="-122"/>
                      </a:endParaRPr>
                    </a:p>
                  </a:txBody>
                  <a:tcPr marL="28374" marR="28374"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solidFill>
                      <a:srgbClr val="5EB3C5">
                        <a:tint val="20000"/>
                      </a:srgbClr>
                    </a:solidFill>
                  </a:tcPr>
                </a:tc>
                <a:extLst>
                  <a:ext uri="{0D108BD9-81ED-4DB2-BD59-A6C34878D82A}">
                    <a16:rowId xmlns:a16="http://schemas.microsoft.com/office/drawing/2014/main" val="10004"/>
                  </a:ext>
                </a:extLst>
              </a:tr>
              <a:tr h="461645">
                <a:tc>
                  <a:txBody>
                    <a:bodyPr/>
                    <a:lstStyle/>
                    <a:p>
                      <a:pPr algn="ctr">
                        <a:lnSpc>
                          <a:spcPct val="100000"/>
                        </a:lnSpc>
                        <a:spcAft>
                          <a:spcPts val="0"/>
                        </a:spcAft>
                      </a:pPr>
                      <a:r>
                        <a:rPr lang="en-US" sz="1800" b="0" kern="0" dirty="0">
                          <a:solidFill>
                            <a:srgbClr val="FFFFFF"/>
                          </a:solidFill>
                          <a:effectLst/>
                          <a:latin typeface="微软雅黑" panose="020B0503020204020204" pitchFamily="34" charset="-122"/>
                          <a:ea typeface="微软雅黑" panose="020B0503020204020204" pitchFamily="34" charset="-122"/>
                        </a:rPr>
                        <a:t>limit</a:t>
                      </a:r>
                      <a:endParaRPr lang="en-US" sz="1800" b="0" kern="0" dirty="0">
                        <a:solidFill>
                          <a:srgbClr val="FFFFFF"/>
                        </a:solidFill>
                        <a:effectLst/>
                        <a:latin typeface="微软雅黑" panose="020B0503020204020204" pitchFamily="34" charset="-122"/>
                        <a:ea typeface="微软雅黑" panose="020B0503020204020204" pitchFamily="34" charset="-122"/>
                        <a:cs typeface="宋体" panose="02010600030101010101" pitchFamily="2" charset="-122"/>
                      </a:endParaRPr>
                    </a:p>
                  </a:txBody>
                  <a:tcPr marL="28374" marR="28374"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solidFill>
                      <a:srgbClr val="5EB3C5"/>
                    </a:solidFill>
                  </a:tcPr>
                </a:tc>
                <a:tc>
                  <a:txBody>
                    <a:bodyPr/>
                    <a:lstStyle/>
                    <a:p>
                      <a:pPr algn="just">
                        <a:lnSpc>
                          <a:spcPct val="100000"/>
                        </a:lnSpc>
                        <a:spcAft>
                          <a:spcPts val="0"/>
                        </a:spcAft>
                      </a:pPr>
                      <a:r>
                        <a:rPr lang="zh-CN" sz="1800" kern="0" dirty="0">
                          <a:solidFill>
                            <a:srgbClr val="000000"/>
                          </a:solidFill>
                          <a:effectLst/>
                          <a:latin typeface="微软雅黑" panose="020B0503020204020204" pitchFamily="34" charset="-122"/>
                          <a:ea typeface="微软雅黑" panose="020B0503020204020204" pitchFamily="34" charset="-122"/>
                        </a:rPr>
                        <a:t>接收</a:t>
                      </a:r>
                      <a:r>
                        <a:rPr lang="en-US" sz="1800" kern="0" dirty="0" err="1">
                          <a:solidFill>
                            <a:srgbClr val="000000"/>
                          </a:solidFill>
                          <a:effectLst/>
                          <a:latin typeface="微软雅黑" panose="020B0503020204020204" pitchFamily="34" charset="-122"/>
                          <a:ea typeface="微软雅黑" panose="020B0503020204020204" pitchFamily="34" charset="-122"/>
                        </a:rPr>
                        <a:t>int</a:t>
                      </a:r>
                      <a:r>
                        <a:rPr lang="zh-CN" sz="1800" kern="0" dirty="0">
                          <a:solidFill>
                            <a:srgbClr val="000000"/>
                          </a:solidFill>
                          <a:effectLst/>
                          <a:latin typeface="微软雅黑" panose="020B0503020204020204" pitchFamily="34" charset="-122"/>
                          <a:ea typeface="微软雅黑" panose="020B0503020204020204" pitchFamily="34" charset="-122"/>
                        </a:rPr>
                        <a:t>。表示填补缺失值个数上限，超过则不进行填补。默认为</a:t>
                      </a:r>
                      <a:r>
                        <a:rPr lang="en-US" sz="1800" kern="0" dirty="0">
                          <a:solidFill>
                            <a:srgbClr val="000000"/>
                          </a:solidFill>
                          <a:effectLst/>
                          <a:latin typeface="微软雅黑" panose="020B0503020204020204" pitchFamily="34" charset="-122"/>
                          <a:ea typeface="微软雅黑" panose="020B0503020204020204" pitchFamily="34" charset="-122"/>
                        </a:rPr>
                        <a:t>None</a:t>
                      </a:r>
                      <a:r>
                        <a:rPr lang="zh-CN" sz="1800" kern="0" dirty="0">
                          <a:solidFill>
                            <a:srgbClr val="000000"/>
                          </a:solidFill>
                          <a:effectLst/>
                          <a:latin typeface="微软雅黑" panose="020B0503020204020204" pitchFamily="34" charset="-122"/>
                          <a:ea typeface="微软雅黑" panose="020B0503020204020204" pitchFamily="34" charset="-122"/>
                        </a:rPr>
                        <a:t>。</a:t>
                      </a:r>
                      <a:endParaRPr lang="zh-CN" sz="1800" kern="0" dirty="0">
                        <a:solidFill>
                          <a:srgbClr val="000000"/>
                        </a:solidFill>
                        <a:effectLst/>
                        <a:latin typeface="微软雅黑" panose="020B0503020204020204" pitchFamily="34" charset="-122"/>
                        <a:ea typeface="微软雅黑" panose="020B0503020204020204" pitchFamily="34" charset="-122"/>
                        <a:cs typeface="宋体" panose="02010600030101010101" pitchFamily="2" charset="-122"/>
                      </a:endParaRPr>
                    </a:p>
                  </a:txBody>
                  <a:tcPr marL="28374" marR="28374"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solidFill>
                      <a:srgbClr val="5EB3C5">
                        <a:tint val="40000"/>
                      </a:srgbClr>
                    </a:solidFill>
                  </a:tcPr>
                </a:tc>
                <a:extLst>
                  <a:ext uri="{0D108BD9-81ED-4DB2-BD59-A6C34878D82A}">
                    <a16:rowId xmlns:a16="http://schemas.microsoft.com/office/drawing/2014/main" val="10005"/>
                  </a:ext>
                </a:extLst>
              </a:tr>
            </a:tbl>
          </a:graphicData>
        </a:graphic>
      </p:graphicFrame>
      <p:grpSp>
        <p:nvGrpSpPr>
          <p:cNvPr id="5" name="组合 4"/>
          <p:cNvGrpSpPr/>
          <p:nvPr/>
        </p:nvGrpSpPr>
        <p:grpSpPr>
          <a:xfrm>
            <a:off x="863918" y="1086889"/>
            <a:ext cx="1513521" cy="564034"/>
            <a:chOff x="1671073" y="1717585"/>
            <a:chExt cx="1513521" cy="564034"/>
          </a:xfrm>
        </p:grpSpPr>
        <p:sp>
          <p:nvSpPr>
            <p:cNvPr id="6" name="Rounded Rectangle 92"/>
            <p:cNvSpPr/>
            <p:nvPr/>
          </p:nvSpPr>
          <p:spPr>
            <a:xfrm>
              <a:off x="1671073" y="1717585"/>
              <a:ext cx="1513521" cy="564034"/>
            </a:xfrm>
            <a:prstGeom prst="roundRect">
              <a:avLst/>
            </a:prstGeom>
            <a:gradFill flip="none" rotWithShape="1">
              <a:gsLst>
                <a:gs pos="0">
                  <a:schemeClr val="accent1">
                    <a:lumMod val="5000"/>
                    <a:lumOff val="95000"/>
                  </a:schemeClr>
                </a:gs>
                <a:gs pos="0">
                  <a:srgbClr val="61D6FE"/>
                </a:gs>
                <a:gs pos="100000">
                  <a:schemeClr val="accent5">
                    <a:lumMod val="20000"/>
                    <a:lumOff val="80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cs typeface="+mn-ea"/>
                <a:sym typeface="+mn-lt"/>
              </a:endParaRPr>
            </a:p>
          </p:txBody>
        </p:sp>
        <p:sp>
          <p:nvSpPr>
            <p:cNvPr id="7" name="文本框 6"/>
            <p:cNvSpPr txBox="1"/>
            <p:nvPr/>
          </p:nvSpPr>
          <p:spPr>
            <a:xfrm>
              <a:off x="1844633" y="1717585"/>
              <a:ext cx="1339961" cy="499624"/>
            </a:xfrm>
            <a:prstGeom prst="rect">
              <a:avLst/>
            </a:prstGeom>
            <a:noFill/>
          </p:spPr>
          <p:txBody>
            <a:bodyPr wrap="square" rtlCol="0">
              <a:spAutoFit/>
            </a:bodyPr>
            <a:lstStyle/>
            <a:p>
              <a:pPr algn="just" latinLnBrk="1" hangingPunct="0">
                <a:lnSpc>
                  <a:spcPct val="150000"/>
                </a:lnSpc>
                <a:buClr>
                  <a:srgbClr val="032089"/>
                </a:buClr>
                <a:defRPr/>
              </a:pPr>
              <a:r>
                <a:rPr lang="en-US" altLang="zh-CN" sz="2000" b="1" dirty="0">
                  <a:latin typeface="微软雅黑" panose="020B0503020204020204" pitchFamily="34" charset="-122"/>
                  <a:ea typeface="微软雅黑" panose="020B0503020204020204" pitchFamily="34" charset="-122"/>
                  <a:cs typeface="+mn-ea"/>
                  <a:sym typeface="+mn-ea"/>
                </a:rPr>
                <a:t>2.</a:t>
              </a:r>
              <a:r>
                <a:rPr lang="zh-CN" altLang="en-US" sz="2000" b="1" dirty="0">
                  <a:latin typeface="微软雅黑" panose="020B0503020204020204" pitchFamily="34" charset="-122"/>
                  <a:ea typeface="微软雅黑" panose="020B0503020204020204" pitchFamily="34" charset="-122"/>
                  <a:cs typeface="+mn-ea"/>
                  <a:sym typeface="+mn-ea"/>
                </a:rPr>
                <a:t>替换法</a:t>
              </a:r>
            </a:p>
          </p:txBody>
        </p:sp>
      </p:grpSp>
    </p:spTree>
  </p:cSld>
  <p:clrMapOvr>
    <a:masterClrMapping/>
  </p:clrMapOvr>
  <mc:AlternateContent xmlns:mc="http://schemas.openxmlformats.org/markup-compatibility/2006" xmlns:p14="http://schemas.microsoft.com/office/powerpoint/2010/main">
    <mc:Choice Requires="p14">
      <p:transition spd="slow">
        <p:wipe/>
      </p:transition>
    </mc:Choice>
    <mc:Fallback xmlns="">
      <p:transition spd="slow">
        <p:wip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wipe(left)">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wipe(left)">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barn(inVertical)">
                                      <p:cBhvr>
                                        <p:cTn id="2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tags/tag1.xml><?xml version="1.0" encoding="utf-8"?>
<p:tagLst xmlns:a="http://schemas.openxmlformats.org/drawingml/2006/main" xmlns:r="http://schemas.openxmlformats.org/officeDocument/2006/relationships" xmlns:p="http://schemas.openxmlformats.org/presentationml/2006/main">
  <p:tag name="ISLIDE.VECTOR" val="#267794;"/>
</p:tagLst>
</file>

<file path=ppt/tags/tag2.xml><?xml version="1.0" encoding="utf-8"?>
<p:tagLst xmlns:a="http://schemas.openxmlformats.org/drawingml/2006/main" xmlns:r="http://schemas.openxmlformats.org/officeDocument/2006/relationships" xmlns:p="http://schemas.openxmlformats.org/presentationml/2006/main">
  <p:tag name="KSO_WM_UNIT_TABLE_BEAUTIFY" val="smartTable{2fb53718-75bc-4415-a8c2-521aba2be45f}"/>
  <p:tag name="TABLE_ENDDRAG_ORIGIN_RECT" val="807*200"/>
  <p:tag name="TABLE_ENDDRAG_RECT" val="88*321*807*200"/>
</p:tagLst>
</file>

<file path=ppt/tags/tag3.xml><?xml version="1.0" encoding="utf-8"?>
<p:tagLst xmlns:a="http://schemas.openxmlformats.org/drawingml/2006/main" xmlns:r="http://schemas.openxmlformats.org/officeDocument/2006/relationships" xmlns:p="http://schemas.openxmlformats.org/presentationml/2006/main">
  <p:tag name="KSO_WM_UNIT_TABLE_BEAUTIFY" val="smartTable{66703b25-24aa-4161-b142-e02e74844506}"/>
  <p:tag name="TABLE_ENDDRAG_ORIGIN_RECT" val="841*274"/>
  <p:tag name="TABLE_ENDDRAG_RECT" val="88*263*841*274"/>
</p:tagLst>
</file>

<file path=ppt/theme/theme1.xml><?xml version="1.0" encoding="utf-8"?>
<a:theme xmlns:a="http://schemas.openxmlformats.org/drawingml/2006/main" name="2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qpucbz0z">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sz="3200" dirty="0" smtClean="0">
            <a:solidFill>
              <a:schemeClr val="bg1"/>
            </a:solidFill>
            <a:latin typeface="印品黑体" panose="00000500000000000000" pitchFamily="2" charset="-122"/>
            <a:ea typeface="印品黑体" panose="00000500000000000000" pitchFamily="2" charset="-122"/>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60</TotalTime>
  <Words>848</Words>
  <Application>Microsoft Office PowerPoint</Application>
  <PresentationFormat>宽屏</PresentationFormat>
  <Paragraphs>78</Paragraphs>
  <Slides>13</Slides>
  <Notes>8</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13</vt:i4>
      </vt:variant>
    </vt:vector>
  </HeadingPairs>
  <TitlesOfParts>
    <vt:vector size="18" baseType="lpstr">
      <vt:lpstr>微软雅黑</vt:lpstr>
      <vt:lpstr>印品黑体</vt:lpstr>
      <vt:lpstr>Arial</vt:lpstr>
      <vt:lpstr>Calibri</vt:lpstr>
      <vt:lpstr>2_Office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空白演示</dc:title>
  <dc:creator/>
  <cp:lastModifiedBy>hemeng1120@qq.com</cp:lastModifiedBy>
  <cp:revision>175</cp:revision>
  <dcterms:created xsi:type="dcterms:W3CDTF">2019-06-19T02:08:00Z</dcterms:created>
  <dcterms:modified xsi:type="dcterms:W3CDTF">2024-03-13T15:12:14Z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2052-11.1.0.10228</vt:lpwstr>
  </property>
</Properties>
</file>